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Masters/slideMaster1.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theme/theme18.xml" ContentType="application/vnd.openxmlformats-officedocument.theme+xml"/>
  <Override PartName="/ppt/theme/theme19.xml" ContentType="application/vnd.openxmlformats-officedocument.theme+xml"/>
  <Override PartName="/ppt/theme/theme2.xml" ContentType="application/vnd.openxmlformats-officedocument.theme+xml"/>
  <Override PartName="/ppt/theme/theme20.xml" ContentType="application/vnd.openxmlformats-officedocument.theme+xml"/>
  <Override PartName="/ppt/theme/theme21.xml" ContentType="application/vnd.openxmlformats-officedocument.theme+xml"/>
  <Override PartName="/ppt/theme/theme22.xml" ContentType="application/vnd.openxmlformats-officedocument.theme+xml"/>
  <Override PartName="/ppt/theme/theme23.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 id="2147483684" r:id="rId5"/>
    <p:sldMasterId id="2147483696" r:id="rId6"/>
    <p:sldMasterId id="2147483708" r:id="rId7"/>
    <p:sldMasterId id="2147483720" r:id="rId8"/>
    <p:sldMasterId id="2147483732" r:id="rId9"/>
    <p:sldMasterId id="2147483744" r:id="rId10"/>
    <p:sldMasterId id="2147483756" r:id="rId11"/>
    <p:sldMasterId id="2147483768" r:id="rId12"/>
    <p:sldMasterId id="2147483780" r:id="rId13"/>
    <p:sldMasterId id="2147483792" r:id="rId14"/>
    <p:sldMasterId id="2147483804" r:id="rId15"/>
    <p:sldMasterId id="2147483816" r:id="rId16"/>
    <p:sldMasterId id="2147483828" r:id="rId17"/>
    <p:sldMasterId id="2147483840" r:id="rId18"/>
    <p:sldMasterId id="2147483852" r:id="rId19"/>
    <p:sldMasterId id="2147483864" r:id="rId20"/>
    <p:sldMasterId id="2147483876" r:id="rId21"/>
    <p:sldMasterId id="2147483888" r:id="rId22"/>
  </p:sldMasterIdLst>
  <p:notesMasterIdLst>
    <p:notesMasterId r:id="rId24"/>
  </p:notesMasterIdLst>
  <p:handoutMasterIdLst>
    <p:handoutMasterId r:id="rId111"/>
  </p:handoutMasterIdLst>
  <p:sldIdLst>
    <p:sldId id="1661" r:id="rId23"/>
    <p:sldId id="1860" r:id="rId25"/>
    <p:sldId id="1861" r:id="rId26"/>
    <p:sldId id="1780" r:id="rId27"/>
    <p:sldId id="1783" r:id="rId28"/>
    <p:sldId id="1784" r:id="rId29"/>
    <p:sldId id="2121" r:id="rId30"/>
    <p:sldId id="2122" r:id="rId31"/>
    <p:sldId id="1804" r:id="rId32"/>
    <p:sldId id="1787" r:id="rId33"/>
    <p:sldId id="1789" r:id="rId34"/>
    <p:sldId id="1802" r:id="rId35"/>
    <p:sldId id="1805" r:id="rId36"/>
    <p:sldId id="1792" r:id="rId37"/>
    <p:sldId id="1793" r:id="rId38"/>
    <p:sldId id="1796" r:id="rId39"/>
    <p:sldId id="1797" r:id="rId40"/>
    <p:sldId id="1856" r:id="rId41"/>
    <p:sldId id="2123" r:id="rId42"/>
    <p:sldId id="1807" r:id="rId43"/>
    <p:sldId id="1867" r:id="rId44"/>
    <p:sldId id="1675" r:id="rId45"/>
    <p:sldId id="1677" r:id="rId46"/>
    <p:sldId id="2124" r:id="rId47"/>
    <p:sldId id="1680" r:id="rId48"/>
    <p:sldId id="1681" r:id="rId49"/>
    <p:sldId id="1682" r:id="rId50"/>
    <p:sldId id="1684" r:id="rId51"/>
    <p:sldId id="1686" r:id="rId52"/>
    <p:sldId id="1688" r:id="rId53"/>
    <p:sldId id="1689" r:id="rId54"/>
    <p:sldId id="1690" r:id="rId55"/>
    <p:sldId id="1691" r:id="rId56"/>
    <p:sldId id="1695" r:id="rId57"/>
    <p:sldId id="2125" r:id="rId58"/>
    <p:sldId id="2095" r:id="rId59"/>
    <p:sldId id="1692" r:id="rId60"/>
    <p:sldId id="1693" r:id="rId61"/>
    <p:sldId id="2116" r:id="rId62"/>
    <p:sldId id="2117" r:id="rId63"/>
    <p:sldId id="2118" r:id="rId64"/>
    <p:sldId id="2120" r:id="rId65"/>
    <p:sldId id="2119" r:id="rId66"/>
    <p:sldId id="1819" r:id="rId67"/>
    <p:sldId id="1820" r:id="rId68"/>
    <p:sldId id="1823" r:id="rId69"/>
    <p:sldId id="1824" r:id="rId70"/>
    <p:sldId id="2096" r:id="rId71"/>
    <p:sldId id="1827" r:id="rId72"/>
    <p:sldId id="1826" r:id="rId73"/>
    <p:sldId id="2097" r:id="rId74"/>
    <p:sldId id="2126" r:id="rId75"/>
    <p:sldId id="2136" r:id="rId76"/>
    <p:sldId id="2128" r:id="rId77"/>
    <p:sldId id="2129" r:id="rId78"/>
    <p:sldId id="2130" r:id="rId79"/>
    <p:sldId id="2131" r:id="rId80"/>
    <p:sldId id="2132" r:id="rId81"/>
    <p:sldId id="2133" r:id="rId82"/>
    <p:sldId id="2134" r:id="rId83"/>
    <p:sldId id="2135" r:id="rId84"/>
    <p:sldId id="1811" r:id="rId85"/>
    <p:sldId id="1858" r:id="rId86"/>
    <p:sldId id="2098" r:id="rId87"/>
    <p:sldId id="2101" r:id="rId88"/>
    <p:sldId id="2102" r:id="rId89"/>
    <p:sldId id="2103" r:id="rId90"/>
    <p:sldId id="2105" r:id="rId91"/>
    <p:sldId id="2104" r:id="rId92"/>
    <p:sldId id="2106" r:id="rId93"/>
    <p:sldId id="2107" r:id="rId94"/>
    <p:sldId id="2108" r:id="rId95"/>
    <p:sldId id="2109" r:id="rId96"/>
    <p:sldId id="1838" r:id="rId97"/>
    <p:sldId id="1840" r:id="rId98"/>
    <p:sldId id="1776" r:id="rId99"/>
    <p:sldId id="1851" r:id="rId100"/>
    <p:sldId id="1821" r:id="rId101"/>
    <p:sldId id="1844" r:id="rId102"/>
    <p:sldId id="2110" r:id="rId103"/>
    <p:sldId id="1817" r:id="rId104"/>
    <p:sldId id="2111" r:id="rId105"/>
    <p:sldId id="1842" r:id="rId106"/>
    <p:sldId id="2113" r:id="rId107"/>
    <p:sldId id="2137" r:id="rId108"/>
    <p:sldId id="1818" r:id="rId109"/>
    <p:sldId id="2138" r:id="rId110"/>
  </p:sldIdLst>
  <p:sldSz cx="12192000" cy="6858000"/>
  <p:notesSz cx="6858000" cy="9144000"/>
  <p:defaultTextStyle>
    <a:defPPr>
      <a:defRPr lang="en-US"/>
    </a:defPPr>
    <a:lvl1pPr marL="0" lvl="0" indent="0" algn="l" defTabSz="914400" rtl="0" eaLnBrk="1" fontAlgn="base" latinLnBrk="0" hangingPunct="1">
      <a:lnSpc>
        <a:spcPct val="100000"/>
      </a:lnSpc>
      <a:spcBef>
        <a:spcPct val="0"/>
      </a:spcBef>
      <a:spcAft>
        <a:spcPct val="0"/>
      </a:spcAft>
      <a:buSzPct val="100000"/>
      <a:buNone/>
      <a:defRPr b="0" i="0" u="none" kern="1200" baseline="0">
        <a:solidFill>
          <a:schemeClr val="tx1"/>
        </a:solidFill>
        <a:latin typeface="Calibri" pitchFamily="34" charset="0"/>
        <a:ea typeface="Calibri" pitchFamily="34" charset="0"/>
        <a:cs typeface="+mn-cs"/>
      </a:defRPr>
    </a:lvl1pPr>
    <a:lvl2pPr marL="457200" lvl="1" indent="0" algn="l" defTabSz="914400" rtl="0" eaLnBrk="1" fontAlgn="base" latinLnBrk="0" hangingPunct="1">
      <a:lnSpc>
        <a:spcPct val="100000"/>
      </a:lnSpc>
      <a:spcBef>
        <a:spcPct val="0"/>
      </a:spcBef>
      <a:spcAft>
        <a:spcPct val="0"/>
      </a:spcAft>
      <a:buSzPct val="100000"/>
      <a:buNone/>
      <a:defRPr b="0" i="0" u="none" kern="1200" baseline="0">
        <a:solidFill>
          <a:schemeClr val="tx1"/>
        </a:solidFill>
        <a:latin typeface="Calibri" pitchFamily="34" charset="0"/>
        <a:ea typeface="Calibri" pitchFamily="34" charset="0"/>
        <a:cs typeface="+mn-cs"/>
      </a:defRPr>
    </a:lvl2pPr>
    <a:lvl3pPr marL="914400" lvl="2" indent="0" algn="l" defTabSz="914400" rtl="0" eaLnBrk="1" fontAlgn="base" latinLnBrk="0" hangingPunct="1">
      <a:lnSpc>
        <a:spcPct val="100000"/>
      </a:lnSpc>
      <a:spcBef>
        <a:spcPct val="0"/>
      </a:spcBef>
      <a:spcAft>
        <a:spcPct val="0"/>
      </a:spcAft>
      <a:buSzPct val="100000"/>
      <a:buNone/>
      <a:defRPr b="0" i="0" u="none" kern="1200" baseline="0">
        <a:solidFill>
          <a:schemeClr val="tx1"/>
        </a:solidFill>
        <a:latin typeface="Calibri" pitchFamily="34" charset="0"/>
        <a:ea typeface="Calibri" pitchFamily="34" charset="0"/>
        <a:cs typeface="+mn-cs"/>
      </a:defRPr>
    </a:lvl3pPr>
    <a:lvl4pPr marL="1371600" lvl="3" indent="0" algn="l" defTabSz="914400" rtl="0" eaLnBrk="1" fontAlgn="base" latinLnBrk="0" hangingPunct="1">
      <a:lnSpc>
        <a:spcPct val="100000"/>
      </a:lnSpc>
      <a:spcBef>
        <a:spcPct val="0"/>
      </a:spcBef>
      <a:spcAft>
        <a:spcPct val="0"/>
      </a:spcAft>
      <a:buSzPct val="100000"/>
      <a:buNone/>
      <a:defRPr b="0" i="0" u="none" kern="1200" baseline="0">
        <a:solidFill>
          <a:schemeClr val="tx1"/>
        </a:solidFill>
        <a:latin typeface="Calibri" pitchFamily="34" charset="0"/>
        <a:ea typeface="Calibri" pitchFamily="34" charset="0"/>
        <a:cs typeface="+mn-cs"/>
      </a:defRPr>
    </a:lvl4pPr>
    <a:lvl5pPr marL="1828800" lvl="4" indent="0" algn="l" defTabSz="914400" rtl="0" eaLnBrk="1" fontAlgn="base" latinLnBrk="0" hangingPunct="1">
      <a:lnSpc>
        <a:spcPct val="100000"/>
      </a:lnSpc>
      <a:spcBef>
        <a:spcPct val="0"/>
      </a:spcBef>
      <a:spcAft>
        <a:spcPct val="0"/>
      </a:spcAft>
      <a:buSzPct val="100000"/>
      <a:buNone/>
      <a:defRPr b="0" i="0" u="none" kern="1200" baseline="0">
        <a:solidFill>
          <a:schemeClr val="tx1"/>
        </a:solidFill>
        <a:latin typeface="Calibri" pitchFamily="34" charset="0"/>
        <a:ea typeface="Calibri" pitchFamily="34" charset="0"/>
        <a:cs typeface="+mn-cs"/>
      </a:defRPr>
    </a:lvl5pPr>
    <a:lvl6pPr marL="2286000" lvl="5" indent="0" algn="l" defTabSz="914400" rtl="0" eaLnBrk="1" fontAlgn="base" latinLnBrk="0" hangingPunct="1">
      <a:lnSpc>
        <a:spcPct val="100000"/>
      </a:lnSpc>
      <a:spcBef>
        <a:spcPct val="0"/>
      </a:spcBef>
      <a:spcAft>
        <a:spcPct val="0"/>
      </a:spcAft>
      <a:buSzPct val="100000"/>
      <a:buNone/>
      <a:defRPr b="0" i="0" u="none" kern="1200" baseline="0">
        <a:solidFill>
          <a:schemeClr val="tx1"/>
        </a:solidFill>
        <a:latin typeface="Calibri" pitchFamily="34" charset="0"/>
        <a:ea typeface="Calibri" pitchFamily="34" charset="0"/>
        <a:cs typeface="+mn-cs"/>
      </a:defRPr>
    </a:lvl6pPr>
    <a:lvl7pPr marL="2743200" lvl="6" indent="0" algn="l" defTabSz="914400" rtl="0" eaLnBrk="1" fontAlgn="base" latinLnBrk="0" hangingPunct="1">
      <a:lnSpc>
        <a:spcPct val="100000"/>
      </a:lnSpc>
      <a:spcBef>
        <a:spcPct val="0"/>
      </a:spcBef>
      <a:spcAft>
        <a:spcPct val="0"/>
      </a:spcAft>
      <a:buSzPct val="100000"/>
      <a:buNone/>
      <a:defRPr b="0" i="0" u="none" kern="1200" baseline="0">
        <a:solidFill>
          <a:schemeClr val="tx1"/>
        </a:solidFill>
        <a:latin typeface="Calibri" pitchFamily="34" charset="0"/>
        <a:ea typeface="Calibri" pitchFamily="34" charset="0"/>
        <a:cs typeface="+mn-cs"/>
      </a:defRPr>
    </a:lvl7pPr>
    <a:lvl8pPr marL="3200400" lvl="7" indent="0" algn="l" defTabSz="914400" rtl="0" eaLnBrk="1" fontAlgn="base" latinLnBrk="0" hangingPunct="1">
      <a:lnSpc>
        <a:spcPct val="100000"/>
      </a:lnSpc>
      <a:spcBef>
        <a:spcPct val="0"/>
      </a:spcBef>
      <a:spcAft>
        <a:spcPct val="0"/>
      </a:spcAft>
      <a:buSzPct val="100000"/>
      <a:buNone/>
      <a:defRPr b="0" i="0" u="none" kern="1200" baseline="0">
        <a:solidFill>
          <a:schemeClr val="tx1"/>
        </a:solidFill>
        <a:latin typeface="Calibri" pitchFamily="34" charset="0"/>
        <a:ea typeface="Calibri" pitchFamily="34" charset="0"/>
        <a:cs typeface="+mn-cs"/>
      </a:defRPr>
    </a:lvl8pPr>
    <a:lvl9pPr marL="3657600" lvl="8" indent="0" algn="l" defTabSz="914400" rtl="0" eaLnBrk="1" fontAlgn="base" latinLnBrk="0" hangingPunct="1">
      <a:lnSpc>
        <a:spcPct val="100000"/>
      </a:lnSpc>
      <a:spcBef>
        <a:spcPct val="0"/>
      </a:spcBef>
      <a:spcAft>
        <a:spcPct val="0"/>
      </a:spcAft>
      <a:buSzPct val="100000"/>
      <a:buNone/>
      <a:defRPr b="0" i="0" u="none" kern="1200" baseline="0">
        <a:solidFill>
          <a:schemeClr val="tx1"/>
        </a:solidFill>
        <a:latin typeface="Calibri" pitchFamily="34" charset="0"/>
        <a:ea typeface="Calibri" pitchFamily="34"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2784"/>
    <p:restoredTop sz="81828"/>
  </p:normalViewPr>
  <p:slideViewPr>
    <p:cSldViewPr showGuides="1">
      <p:cViewPr varScale="1">
        <p:scale>
          <a:sx n="90" d="100"/>
          <a:sy n="90" d="100"/>
        </p:scale>
        <p:origin x="-1062"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76.xml"/><Relationship Id="rId98" Type="http://schemas.openxmlformats.org/officeDocument/2006/relationships/slide" Target="slides/slide75.xml"/><Relationship Id="rId97" Type="http://schemas.openxmlformats.org/officeDocument/2006/relationships/slide" Target="slides/slide74.xml"/><Relationship Id="rId96" Type="http://schemas.openxmlformats.org/officeDocument/2006/relationships/slide" Target="slides/slide73.xml"/><Relationship Id="rId95" Type="http://schemas.openxmlformats.org/officeDocument/2006/relationships/slide" Target="slides/slide72.xml"/><Relationship Id="rId94" Type="http://schemas.openxmlformats.org/officeDocument/2006/relationships/slide" Target="slides/slide71.xml"/><Relationship Id="rId93" Type="http://schemas.openxmlformats.org/officeDocument/2006/relationships/slide" Target="slides/slide70.xml"/><Relationship Id="rId92" Type="http://schemas.openxmlformats.org/officeDocument/2006/relationships/slide" Target="slides/slide69.xml"/><Relationship Id="rId91" Type="http://schemas.openxmlformats.org/officeDocument/2006/relationships/slide" Target="slides/slide68.xml"/><Relationship Id="rId90" Type="http://schemas.openxmlformats.org/officeDocument/2006/relationships/slide" Target="slides/slide67.xml"/><Relationship Id="rId9" Type="http://schemas.openxmlformats.org/officeDocument/2006/relationships/slideMaster" Target="slideMasters/slideMaster8.xml"/><Relationship Id="rId89" Type="http://schemas.openxmlformats.org/officeDocument/2006/relationships/slide" Target="slides/slide66.xml"/><Relationship Id="rId88" Type="http://schemas.openxmlformats.org/officeDocument/2006/relationships/slide" Target="slides/slide65.xml"/><Relationship Id="rId87" Type="http://schemas.openxmlformats.org/officeDocument/2006/relationships/slide" Target="slides/slide64.xml"/><Relationship Id="rId86" Type="http://schemas.openxmlformats.org/officeDocument/2006/relationships/slide" Target="slides/slide63.xml"/><Relationship Id="rId85" Type="http://schemas.openxmlformats.org/officeDocument/2006/relationships/slide" Target="slides/slide62.xml"/><Relationship Id="rId84" Type="http://schemas.openxmlformats.org/officeDocument/2006/relationships/slide" Target="slides/slide61.xml"/><Relationship Id="rId83" Type="http://schemas.openxmlformats.org/officeDocument/2006/relationships/slide" Target="slides/slide60.xml"/><Relationship Id="rId82" Type="http://schemas.openxmlformats.org/officeDocument/2006/relationships/slide" Target="slides/slide59.xml"/><Relationship Id="rId81" Type="http://schemas.openxmlformats.org/officeDocument/2006/relationships/slide" Target="slides/slide58.xml"/><Relationship Id="rId80" Type="http://schemas.openxmlformats.org/officeDocument/2006/relationships/slide" Target="slides/slide57.xml"/><Relationship Id="rId8" Type="http://schemas.openxmlformats.org/officeDocument/2006/relationships/slideMaster" Target="slideMasters/slideMaster7.xml"/><Relationship Id="rId79" Type="http://schemas.openxmlformats.org/officeDocument/2006/relationships/slide" Target="slides/slide56.xml"/><Relationship Id="rId78" Type="http://schemas.openxmlformats.org/officeDocument/2006/relationships/slide" Target="slides/slide55.xml"/><Relationship Id="rId77" Type="http://schemas.openxmlformats.org/officeDocument/2006/relationships/slide" Target="slides/slide54.xml"/><Relationship Id="rId76" Type="http://schemas.openxmlformats.org/officeDocument/2006/relationships/slide" Target="slides/slide53.xml"/><Relationship Id="rId75" Type="http://schemas.openxmlformats.org/officeDocument/2006/relationships/slide" Target="slides/slide52.xml"/><Relationship Id="rId74" Type="http://schemas.openxmlformats.org/officeDocument/2006/relationships/slide" Target="slides/slide51.xml"/><Relationship Id="rId73" Type="http://schemas.openxmlformats.org/officeDocument/2006/relationships/slide" Target="slides/slide50.xml"/><Relationship Id="rId72" Type="http://schemas.openxmlformats.org/officeDocument/2006/relationships/slide" Target="slides/slide49.xml"/><Relationship Id="rId71" Type="http://schemas.openxmlformats.org/officeDocument/2006/relationships/slide" Target="slides/slide48.xml"/><Relationship Id="rId70" Type="http://schemas.openxmlformats.org/officeDocument/2006/relationships/slide" Target="slides/slide47.xml"/><Relationship Id="rId7" Type="http://schemas.openxmlformats.org/officeDocument/2006/relationships/slideMaster" Target="slideMasters/slideMaster6.xml"/><Relationship Id="rId69" Type="http://schemas.openxmlformats.org/officeDocument/2006/relationships/slide" Target="slides/slide46.xml"/><Relationship Id="rId68" Type="http://schemas.openxmlformats.org/officeDocument/2006/relationships/slide" Target="slides/slide45.xml"/><Relationship Id="rId67" Type="http://schemas.openxmlformats.org/officeDocument/2006/relationships/slide" Target="slides/slide44.xml"/><Relationship Id="rId66" Type="http://schemas.openxmlformats.org/officeDocument/2006/relationships/slide" Target="slides/slide43.xml"/><Relationship Id="rId65" Type="http://schemas.openxmlformats.org/officeDocument/2006/relationships/slide" Target="slides/slide42.xml"/><Relationship Id="rId64" Type="http://schemas.openxmlformats.org/officeDocument/2006/relationships/slide" Target="slides/slide41.xml"/><Relationship Id="rId63" Type="http://schemas.openxmlformats.org/officeDocument/2006/relationships/slide" Target="slides/slide40.xml"/><Relationship Id="rId62" Type="http://schemas.openxmlformats.org/officeDocument/2006/relationships/slide" Target="slides/slide39.xml"/><Relationship Id="rId61" Type="http://schemas.openxmlformats.org/officeDocument/2006/relationships/slide" Target="slides/slide38.xml"/><Relationship Id="rId60" Type="http://schemas.openxmlformats.org/officeDocument/2006/relationships/slide" Target="slides/slide37.xml"/><Relationship Id="rId6" Type="http://schemas.openxmlformats.org/officeDocument/2006/relationships/slideMaster" Target="slideMasters/slideMaster5.xml"/><Relationship Id="rId59" Type="http://schemas.openxmlformats.org/officeDocument/2006/relationships/slide" Target="slides/slide36.xml"/><Relationship Id="rId58" Type="http://schemas.openxmlformats.org/officeDocument/2006/relationships/slide" Target="slides/slide35.xml"/><Relationship Id="rId57" Type="http://schemas.openxmlformats.org/officeDocument/2006/relationships/slide" Target="slides/slide34.xml"/><Relationship Id="rId56" Type="http://schemas.openxmlformats.org/officeDocument/2006/relationships/slide" Target="slides/slide33.xml"/><Relationship Id="rId55" Type="http://schemas.openxmlformats.org/officeDocument/2006/relationships/slide" Target="slides/slide32.xml"/><Relationship Id="rId54" Type="http://schemas.openxmlformats.org/officeDocument/2006/relationships/slide" Target="slides/slide31.xml"/><Relationship Id="rId53" Type="http://schemas.openxmlformats.org/officeDocument/2006/relationships/slide" Target="slides/slide30.xml"/><Relationship Id="rId52" Type="http://schemas.openxmlformats.org/officeDocument/2006/relationships/slide" Target="slides/slide29.xml"/><Relationship Id="rId51" Type="http://schemas.openxmlformats.org/officeDocument/2006/relationships/slide" Target="slides/slide28.xml"/><Relationship Id="rId50" Type="http://schemas.openxmlformats.org/officeDocument/2006/relationships/slide" Target="slides/slide27.xml"/><Relationship Id="rId5" Type="http://schemas.openxmlformats.org/officeDocument/2006/relationships/slideMaster" Target="slideMasters/slideMaster4.xml"/><Relationship Id="rId49" Type="http://schemas.openxmlformats.org/officeDocument/2006/relationships/slide" Target="slides/slide26.xml"/><Relationship Id="rId48" Type="http://schemas.openxmlformats.org/officeDocument/2006/relationships/slide" Target="slides/slide25.xml"/><Relationship Id="rId47" Type="http://schemas.openxmlformats.org/officeDocument/2006/relationships/slide" Target="slides/slide24.xml"/><Relationship Id="rId46" Type="http://schemas.openxmlformats.org/officeDocument/2006/relationships/slide" Target="slides/slide23.xml"/><Relationship Id="rId45" Type="http://schemas.openxmlformats.org/officeDocument/2006/relationships/slide" Target="slides/slide22.xml"/><Relationship Id="rId44" Type="http://schemas.openxmlformats.org/officeDocument/2006/relationships/slide" Target="slides/slide21.xml"/><Relationship Id="rId43" Type="http://schemas.openxmlformats.org/officeDocument/2006/relationships/slide" Target="slides/slide20.xml"/><Relationship Id="rId42" Type="http://schemas.openxmlformats.org/officeDocument/2006/relationships/slide" Target="slides/slide19.xml"/><Relationship Id="rId41" Type="http://schemas.openxmlformats.org/officeDocument/2006/relationships/slide" Target="slides/slide18.xml"/><Relationship Id="rId40" Type="http://schemas.openxmlformats.org/officeDocument/2006/relationships/slide" Target="slides/slide17.xml"/><Relationship Id="rId4" Type="http://schemas.openxmlformats.org/officeDocument/2006/relationships/slideMaster" Target="slideMasters/slideMaster3.xml"/><Relationship Id="rId39" Type="http://schemas.openxmlformats.org/officeDocument/2006/relationships/slide" Target="slides/slide16.xml"/><Relationship Id="rId38" Type="http://schemas.openxmlformats.org/officeDocument/2006/relationships/slide" Target="slides/slide15.xml"/><Relationship Id="rId37" Type="http://schemas.openxmlformats.org/officeDocument/2006/relationships/slide" Target="slides/slide14.xml"/><Relationship Id="rId36" Type="http://schemas.openxmlformats.org/officeDocument/2006/relationships/slide" Target="slides/slide13.xml"/><Relationship Id="rId35" Type="http://schemas.openxmlformats.org/officeDocument/2006/relationships/slide" Target="slides/slide12.xml"/><Relationship Id="rId34" Type="http://schemas.openxmlformats.org/officeDocument/2006/relationships/slide" Target="slides/slide11.xml"/><Relationship Id="rId33" Type="http://schemas.openxmlformats.org/officeDocument/2006/relationships/slide" Target="slides/slide10.xml"/><Relationship Id="rId32" Type="http://schemas.openxmlformats.org/officeDocument/2006/relationships/slide" Target="slides/slide9.xml"/><Relationship Id="rId31" Type="http://schemas.openxmlformats.org/officeDocument/2006/relationships/slide" Target="slides/slide8.xml"/><Relationship Id="rId30" Type="http://schemas.openxmlformats.org/officeDocument/2006/relationships/slide" Target="slides/slide7.xml"/><Relationship Id="rId3" Type="http://schemas.openxmlformats.org/officeDocument/2006/relationships/slideMaster" Target="slideMasters/slideMaster2.xml"/><Relationship Id="rId29" Type="http://schemas.openxmlformats.org/officeDocument/2006/relationships/slide" Target="slides/slide6.xml"/><Relationship Id="rId28" Type="http://schemas.openxmlformats.org/officeDocument/2006/relationships/slide" Target="slides/slide5.xml"/><Relationship Id="rId27" Type="http://schemas.openxmlformats.org/officeDocument/2006/relationships/slide" Target="slides/slide4.xml"/><Relationship Id="rId26" Type="http://schemas.openxmlformats.org/officeDocument/2006/relationships/slide" Target="slides/slide3.xml"/><Relationship Id="rId25" Type="http://schemas.openxmlformats.org/officeDocument/2006/relationships/slide" Target="slides/slide2.xml"/><Relationship Id="rId24" Type="http://schemas.openxmlformats.org/officeDocument/2006/relationships/notesMaster" Target="notesMasters/notesMaster1.xml"/><Relationship Id="rId23" Type="http://schemas.openxmlformats.org/officeDocument/2006/relationships/slide" Target="slides/slide1.xml"/><Relationship Id="rId22" Type="http://schemas.openxmlformats.org/officeDocument/2006/relationships/slideMaster" Target="slideMasters/slideMaster21.xml"/><Relationship Id="rId21" Type="http://schemas.openxmlformats.org/officeDocument/2006/relationships/slideMaster" Target="slideMasters/slideMaster20.xml"/><Relationship Id="rId20" Type="http://schemas.openxmlformats.org/officeDocument/2006/relationships/slideMaster" Target="slideMasters/slideMaster19.xml"/><Relationship Id="rId2" Type="http://schemas.openxmlformats.org/officeDocument/2006/relationships/theme" Target="theme/theme1.xml"/><Relationship Id="rId19" Type="http://schemas.openxmlformats.org/officeDocument/2006/relationships/slideMaster" Target="slideMasters/slideMaster18.xml"/><Relationship Id="rId18" Type="http://schemas.openxmlformats.org/officeDocument/2006/relationships/slideMaster" Target="slideMasters/slideMaster17.xml"/><Relationship Id="rId17" Type="http://schemas.openxmlformats.org/officeDocument/2006/relationships/slideMaster" Target="slideMasters/slideMaster16.xml"/><Relationship Id="rId16" Type="http://schemas.openxmlformats.org/officeDocument/2006/relationships/slideMaster" Target="slideMasters/slideMaster15.xml"/><Relationship Id="rId15" Type="http://schemas.openxmlformats.org/officeDocument/2006/relationships/slideMaster" Target="slideMasters/slideMaster14.xml"/><Relationship Id="rId14" Type="http://schemas.openxmlformats.org/officeDocument/2006/relationships/slideMaster" Target="slideMasters/slideMaster13.xml"/><Relationship Id="rId13" Type="http://schemas.openxmlformats.org/officeDocument/2006/relationships/slideMaster" Target="slideMasters/slideMaster12.xml"/><Relationship Id="rId12" Type="http://schemas.openxmlformats.org/officeDocument/2006/relationships/slideMaster" Target="slideMasters/slideMaster11.xml"/><Relationship Id="rId114" Type="http://schemas.openxmlformats.org/officeDocument/2006/relationships/tableStyles" Target="tableStyles.xml"/><Relationship Id="rId113" Type="http://schemas.openxmlformats.org/officeDocument/2006/relationships/viewProps" Target="viewProps.xml"/><Relationship Id="rId112" Type="http://schemas.openxmlformats.org/officeDocument/2006/relationships/presProps" Target="presProps.xml"/><Relationship Id="rId111" Type="http://schemas.openxmlformats.org/officeDocument/2006/relationships/handoutMaster" Target="handoutMasters/handoutMaster1.xml"/><Relationship Id="rId110" Type="http://schemas.openxmlformats.org/officeDocument/2006/relationships/slide" Target="slides/slide87.xml"/><Relationship Id="rId11" Type="http://schemas.openxmlformats.org/officeDocument/2006/relationships/slideMaster" Target="slideMasters/slideMaster10.xml"/><Relationship Id="rId109" Type="http://schemas.openxmlformats.org/officeDocument/2006/relationships/slide" Target="slides/slide86.xml"/><Relationship Id="rId108" Type="http://schemas.openxmlformats.org/officeDocument/2006/relationships/slide" Target="slides/slide85.xml"/><Relationship Id="rId107" Type="http://schemas.openxmlformats.org/officeDocument/2006/relationships/slide" Target="slides/slide84.xml"/><Relationship Id="rId106" Type="http://schemas.openxmlformats.org/officeDocument/2006/relationships/slide" Target="slides/slide83.xml"/><Relationship Id="rId105" Type="http://schemas.openxmlformats.org/officeDocument/2006/relationships/slide" Target="slides/slide82.xml"/><Relationship Id="rId104" Type="http://schemas.openxmlformats.org/officeDocument/2006/relationships/slide" Target="slides/slide81.xml"/><Relationship Id="rId103" Type="http://schemas.openxmlformats.org/officeDocument/2006/relationships/slide" Target="slides/slide80.xml"/><Relationship Id="rId102" Type="http://schemas.openxmlformats.org/officeDocument/2006/relationships/slide" Target="slides/slide79.xml"/><Relationship Id="rId101" Type="http://schemas.openxmlformats.org/officeDocument/2006/relationships/slide" Target="slides/slide78.xml"/><Relationship Id="rId100" Type="http://schemas.openxmlformats.org/officeDocument/2006/relationships/slide" Target="slides/slide77.xml"/><Relationship Id="rId10" Type="http://schemas.openxmlformats.org/officeDocument/2006/relationships/slideMaster" Target="slideMasters/slideMaster9.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B1D110B6-45C8-4448-8A76-9575311484BF}" type="doc">
      <dgm:prSet loTypeId="urn:microsoft.com/office/officeart/2005/8/layout/radial1" loCatId="relationship" qsTypeId="urn:microsoft.com/office/officeart/2005/8/quickstyle/3d2" qsCatId="3D" csTypeId="urn:microsoft.com/office/officeart/2005/8/colors/accent5_2" csCatId="accent5" phldr="1"/>
      <dgm:spPr/>
      <dgm:t>
        <a:bodyPr/>
        <a:lstStyle/>
        <a:p>
          <a:endParaRPr lang="en-GB"/>
        </a:p>
      </dgm:t>
    </dgm:pt>
    <dgm:pt modelId="{98A810EF-EE12-4A07-A7FF-323313593ACC}">
      <dgm:prSet phldrT="[Text]" custT="1"/>
      <dgm:spPr/>
      <dgm:t>
        <a:bodyPr/>
        <a:lstStyle/>
        <a:p>
          <a:r>
            <a:rPr lang="en-GB" sz="2000" dirty="0"/>
            <a:t>CPU</a:t>
          </a:r>
        </a:p>
      </dgm:t>
    </dgm:pt>
    <dgm:pt modelId="{A19832A8-8F55-4F6E-A904-7FF5FC4BA8B6}" cxnId="{6A4E204D-6390-434F-A58B-434CB7DCA9E3}" type="parTrans">
      <dgm:prSet/>
      <dgm:spPr/>
      <dgm:t>
        <a:bodyPr/>
        <a:lstStyle/>
        <a:p>
          <a:endParaRPr lang="en-GB"/>
        </a:p>
      </dgm:t>
    </dgm:pt>
    <dgm:pt modelId="{D23BD584-787E-4E7D-A0E3-24B44A13EA0F}" cxnId="{6A4E204D-6390-434F-A58B-434CB7DCA9E3}" type="sibTrans">
      <dgm:prSet/>
      <dgm:spPr/>
      <dgm:t>
        <a:bodyPr/>
        <a:lstStyle/>
        <a:p>
          <a:endParaRPr lang="en-GB"/>
        </a:p>
      </dgm:t>
    </dgm:pt>
    <dgm:pt modelId="{A78EE254-7A6F-4C8F-9C65-59A1721A56EC}">
      <dgm:prSet phldrT="[Text]" custT="1"/>
      <dgm:spPr/>
      <dgm:t>
        <a:bodyPr/>
        <a:lstStyle/>
        <a:p>
          <a:r>
            <a:rPr lang="zh-CN" altLang="en-US" sz="1400" b="1" baseline="0" noProof="0" dirty="0" smtClean="0">
              <a:latin typeface="Calibri" pitchFamily="34" charset="0"/>
              <a:ea typeface="SimSun" pitchFamily="2" charset="-122"/>
            </a:rPr>
            <a:t>工作存储器</a:t>
          </a:r>
          <a:endParaRPr lang="zh-CN" altLang="en-GB" sz="1400" baseline="0" noProof="0" dirty="0">
            <a:latin typeface="Calibri" pitchFamily="34" charset="0"/>
            <a:ea typeface="SimSun" pitchFamily="2" charset="-122"/>
          </a:endParaRPr>
        </a:p>
      </dgm:t>
    </dgm:pt>
    <dgm:pt modelId="{CFE9112D-E698-4662-AE5B-0217163BF07B}" cxnId="{1926EB24-C3BF-46DB-B2C8-8556175A26C3}" type="parTrans">
      <dgm:prSet custT="1"/>
      <dgm:spPr/>
      <dgm:t>
        <a:bodyPr/>
        <a:lstStyle/>
        <a:p>
          <a:endParaRPr lang="en-GB" sz="400" dirty="0">
            <a:solidFill>
              <a:schemeClr val="bg1"/>
            </a:solidFill>
          </a:endParaRPr>
        </a:p>
      </dgm:t>
    </dgm:pt>
    <dgm:pt modelId="{9A23ABA8-7080-4705-B525-F68B6FE0A02D}" cxnId="{1926EB24-C3BF-46DB-B2C8-8556175A26C3}" type="sibTrans">
      <dgm:prSet/>
      <dgm:spPr/>
      <dgm:t>
        <a:bodyPr/>
        <a:lstStyle/>
        <a:p>
          <a:endParaRPr lang="en-GB"/>
        </a:p>
      </dgm:t>
    </dgm:pt>
    <dgm:pt modelId="{3AE92D86-5551-496B-BF06-965A7487A003}">
      <dgm:prSet phldrT="[Text]" custT="1"/>
      <dgm:spPr/>
      <dgm:t>
        <a:bodyPr/>
        <a:lstStyle/>
        <a:p>
          <a:r>
            <a:rPr lang="zh-CN" altLang="en-US" sz="1400" b="1" baseline="0" noProof="0" dirty="0" smtClean="0">
              <a:latin typeface="Calibri" pitchFamily="34" charset="0"/>
              <a:ea typeface="SimSun" pitchFamily="2" charset="-122"/>
            </a:rPr>
            <a:t>永久存储器</a:t>
          </a:r>
          <a:endParaRPr lang="zh-CN" altLang="en-GB" sz="1400" baseline="0" noProof="0" dirty="0">
            <a:latin typeface="Calibri" pitchFamily="34" charset="0"/>
            <a:ea typeface="SimSun" pitchFamily="2" charset="-122"/>
          </a:endParaRPr>
        </a:p>
      </dgm:t>
    </dgm:pt>
    <dgm:pt modelId="{7FFBDBB8-9D99-4500-8E63-1F1651128078}" cxnId="{891F7C1A-5CB8-4F9B-A36F-313CC9B2C62B}" type="parTrans">
      <dgm:prSet custT="1"/>
      <dgm:spPr/>
      <dgm:t>
        <a:bodyPr/>
        <a:lstStyle/>
        <a:p>
          <a:endParaRPr lang="en-GB" sz="400" dirty="0">
            <a:solidFill>
              <a:schemeClr val="bg1"/>
            </a:solidFill>
          </a:endParaRPr>
        </a:p>
      </dgm:t>
    </dgm:pt>
    <dgm:pt modelId="{05470300-F4A9-4A38-AE73-20918D325B3F}" cxnId="{891F7C1A-5CB8-4F9B-A36F-313CC9B2C62B}" type="sibTrans">
      <dgm:prSet/>
      <dgm:spPr/>
      <dgm:t>
        <a:bodyPr/>
        <a:lstStyle/>
        <a:p>
          <a:endParaRPr lang="en-GB"/>
        </a:p>
      </dgm:t>
    </dgm:pt>
    <dgm:pt modelId="{0A87F212-3CA1-4793-B5EE-DF4DA1776631}">
      <dgm:prSet phldrT="[Text]" custT="1"/>
      <dgm:spPr/>
      <dgm:t>
        <a:bodyPr/>
        <a:lstStyle/>
        <a:p>
          <a:r>
            <a:rPr lang="zh-CN" altLang="en-US" sz="1400" b="1" baseline="0" noProof="0" dirty="0" smtClean="0">
              <a:latin typeface="Calibri" pitchFamily="34" charset="0"/>
              <a:ea typeface="SimSun" pitchFamily="2" charset="-122"/>
            </a:rPr>
            <a:t>输入</a:t>
          </a:r>
          <a:endParaRPr lang="zh-CN" altLang="en-GB" sz="1400" baseline="0" noProof="0" dirty="0">
            <a:latin typeface="Calibri" pitchFamily="34" charset="0"/>
            <a:ea typeface="SimSun" pitchFamily="2" charset="-122"/>
          </a:endParaRPr>
        </a:p>
      </dgm:t>
    </dgm:pt>
    <dgm:pt modelId="{5F2BDB48-8A7A-4EE3-91AE-0EE0E41BBFF7}" cxnId="{A92372D4-C544-4E6A-8EFF-6E28A3E42060}" type="parTrans">
      <dgm:prSet custT="1"/>
      <dgm:spPr/>
      <dgm:t>
        <a:bodyPr/>
        <a:lstStyle/>
        <a:p>
          <a:endParaRPr lang="en-GB" sz="400" dirty="0">
            <a:solidFill>
              <a:schemeClr val="bg1"/>
            </a:solidFill>
          </a:endParaRPr>
        </a:p>
      </dgm:t>
    </dgm:pt>
    <dgm:pt modelId="{608E4346-7E10-45DC-89EE-1627B6AC531A}" cxnId="{A92372D4-C544-4E6A-8EFF-6E28A3E42060}" type="sibTrans">
      <dgm:prSet/>
      <dgm:spPr/>
      <dgm:t>
        <a:bodyPr/>
        <a:lstStyle/>
        <a:p>
          <a:endParaRPr lang="en-GB"/>
        </a:p>
      </dgm:t>
    </dgm:pt>
    <dgm:pt modelId="{F45BD06F-85F4-41EC-A09C-940AE9F1E277}">
      <dgm:prSet phldrT="[Text]" custT="1"/>
      <dgm:spPr/>
      <dgm:t>
        <a:bodyPr/>
        <a:lstStyle/>
        <a:p>
          <a:r>
            <a:rPr lang="zh-CN" altLang="en-US" sz="1400" b="1" baseline="0" noProof="0" dirty="0" smtClean="0">
              <a:latin typeface="Calibri" pitchFamily="34" charset="0"/>
              <a:ea typeface="SimSun" pitchFamily="2" charset="-122"/>
            </a:rPr>
            <a:t>输出</a:t>
          </a:r>
          <a:endParaRPr lang="zh-CN" altLang="en-GB" sz="1400" b="0" baseline="0" noProof="0" dirty="0">
            <a:latin typeface="Calibri" pitchFamily="34" charset="0"/>
            <a:ea typeface="SimSun" pitchFamily="2" charset="-122"/>
          </a:endParaRPr>
        </a:p>
      </dgm:t>
    </dgm:pt>
    <dgm:pt modelId="{D790511C-0017-476D-91E2-53A105221C01}" cxnId="{BD920013-E690-4441-96F7-18E7E79AE1B6}" type="parTrans">
      <dgm:prSet custT="1"/>
      <dgm:spPr/>
      <dgm:t>
        <a:bodyPr/>
        <a:lstStyle/>
        <a:p>
          <a:endParaRPr lang="en-GB" sz="400" dirty="0">
            <a:solidFill>
              <a:schemeClr val="bg1"/>
            </a:solidFill>
          </a:endParaRPr>
        </a:p>
      </dgm:t>
    </dgm:pt>
    <dgm:pt modelId="{CE4DDC16-478B-470B-9A43-E6975CA17D35}" cxnId="{BD920013-E690-4441-96F7-18E7E79AE1B6}" type="sibTrans">
      <dgm:prSet/>
      <dgm:spPr/>
      <dgm:t>
        <a:bodyPr/>
        <a:lstStyle/>
        <a:p>
          <a:endParaRPr lang="en-GB"/>
        </a:p>
      </dgm:t>
    </dgm:pt>
    <dgm:pt modelId="{A89178DF-F8C2-4139-99BD-AC5D4E3F48AD}" type="pres">
      <dgm:prSet presAssocID="{B1D110B6-45C8-4448-8A76-9575311484BF}" presName="cycle" presStyleCnt="0">
        <dgm:presLayoutVars>
          <dgm:chMax val="1"/>
          <dgm:dir/>
          <dgm:animLvl val="ctr"/>
          <dgm:resizeHandles val="exact"/>
        </dgm:presLayoutVars>
      </dgm:prSet>
      <dgm:spPr/>
      <dgm:t>
        <a:bodyPr/>
        <a:lstStyle/>
        <a:p>
          <a:endParaRPr lang="zh-CN" altLang="en-US"/>
        </a:p>
      </dgm:t>
    </dgm:pt>
    <dgm:pt modelId="{A4D8818F-B8BB-4E32-8A40-16FBDE5DF45F}" type="pres">
      <dgm:prSet presAssocID="{98A810EF-EE12-4A07-A7FF-323313593ACC}" presName="centerShape" presStyleLbl="node0" presStyleIdx="0" presStyleCnt="1"/>
      <dgm:spPr/>
      <dgm:t>
        <a:bodyPr/>
        <a:lstStyle/>
        <a:p>
          <a:endParaRPr lang="zh-CN" altLang="en-US"/>
        </a:p>
      </dgm:t>
    </dgm:pt>
    <dgm:pt modelId="{F6D4ACF7-0E11-4924-9D41-5BE5589012BB}" type="pres">
      <dgm:prSet presAssocID="{CFE9112D-E698-4662-AE5B-0217163BF07B}" presName="Name9" presStyleLbl="parChTrans1D2" presStyleIdx="0" presStyleCnt="4"/>
      <dgm:spPr/>
      <dgm:t>
        <a:bodyPr/>
        <a:lstStyle/>
        <a:p>
          <a:endParaRPr lang="zh-CN" altLang="en-US"/>
        </a:p>
      </dgm:t>
    </dgm:pt>
    <dgm:pt modelId="{74209725-F08D-45ED-8406-3CAA307152BB}" type="pres">
      <dgm:prSet presAssocID="{CFE9112D-E698-4662-AE5B-0217163BF07B}" presName="connTx" presStyleLbl="parChTrans1D2" presStyleIdx="0" presStyleCnt="4"/>
      <dgm:spPr/>
      <dgm:t>
        <a:bodyPr/>
        <a:lstStyle/>
        <a:p>
          <a:endParaRPr lang="zh-CN" altLang="en-US"/>
        </a:p>
      </dgm:t>
    </dgm:pt>
    <dgm:pt modelId="{05980DE1-69FB-4868-8E53-FC95B5FBC485}" type="pres">
      <dgm:prSet presAssocID="{A78EE254-7A6F-4C8F-9C65-59A1721A56EC}" presName="node" presStyleLbl="node1" presStyleIdx="0" presStyleCnt="4" custScaleX="120945" custScaleY="120945">
        <dgm:presLayoutVars>
          <dgm:bulletEnabled val="1"/>
        </dgm:presLayoutVars>
      </dgm:prSet>
      <dgm:spPr/>
      <dgm:t>
        <a:bodyPr/>
        <a:lstStyle/>
        <a:p>
          <a:endParaRPr lang="zh-CN" altLang="en-US"/>
        </a:p>
      </dgm:t>
    </dgm:pt>
    <dgm:pt modelId="{F02393FF-9FCC-4E72-9ADA-F9C04FE67B7A}" type="pres">
      <dgm:prSet presAssocID="{7FFBDBB8-9D99-4500-8E63-1F1651128078}" presName="Name9" presStyleLbl="parChTrans1D2" presStyleIdx="1" presStyleCnt="4"/>
      <dgm:spPr/>
      <dgm:t>
        <a:bodyPr/>
        <a:lstStyle/>
        <a:p>
          <a:endParaRPr lang="zh-CN" altLang="en-US"/>
        </a:p>
      </dgm:t>
    </dgm:pt>
    <dgm:pt modelId="{C31FAEB8-DD53-44C0-9C26-B5DDDE937346}" type="pres">
      <dgm:prSet presAssocID="{7FFBDBB8-9D99-4500-8E63-1F1651128078}" presName="connTx" presStyleLbl="parChTrans1D2" presStyleIdx="1" presStyleCnt="4"/>
      <dgm:spPr/>
      <dgm:t>
        <a:bodyPr/>
        <a:lstStyle/>
        <a:p>
          <a:endParaRPr lang="zh-CN" altLang="en-US"/>
        </a:p>
      </dgm:t>
    </dgm:pt>
    <dgm:pt modelId="{A3D70536-B754-40C8-BA3D-5EB0A8753D7D}" type="pres">
      <dgm:prSet presAssocID="{3AE92D86-5551-496B-BF06-965A7487A003}" presName="node" presStyleLbl="node1" presStyleIdx="1" presStyleCnt="4" custScaleX="120945" custScaleY="120945">
        <dgm:presLayoutVars>
          <dgm:bulletEnabled val="1"/>
        </dgm:presLayoutVars>
      </dgm:prSet>
      <dgm:spPr/>
      <dgm:t>
        <a:bodyPr/>
        <a:lstStyle/>
        <a:p>
          <a:endParaRPr lang="zh-CN" altLang="en-US"/>
        </a:p>
      </dgm:t>
    </dgm:pt>
    <dgm:pt modelId="{2FD94FE9-E63C-4205-A88C-80043034FB4D}" type="pres">
      <dgm:prSet presAssocID="{5F2BDB48-8A7A-4EE3-91AE-0EE0E41BBFF7}" presName="Name9" presStyleLbl="parChTrans1D2" presStyleIdx="2" presStyleCnt="4"/>
      <dgm:spPr/>
      <dgm:t>
        <a:bodyPr/>
        <a:lstStyle/>
        <a:p>
          <a:endParaRPr lang="zh-CN" altLang="en-US"/>
        </a:p>
      </dgm:t>
    </dgm:pt>
    <dgm:pt modelId="{906FCA16-4932-47DD-B1D0-3F0EE1B47E3B}" type="pres">
      <dgm:prSet presAssocID="{5F2BDB48-8A7A-4EE3-91AE-0EE0E41BBFF7}" presName="connTx" presStyleLbl="parChTrans1D2" presStyleIdx="2" presStyleCnt="4"/>
      <dgm:spPr/>
      <dgm:t>
        <a:bodyPr/>
        <a:lstStyle/>
        <a:p>
          <a:endParaRPr lang="zh-CN" altLang="en-US"/>
        </a:p>
      </dgm:t>
    </dgm:pt>
    <dgm:pt modelId="{4EDBBE32-F5AD-4A9D-AD44-87460F08E032}" type="pres">
      <dgm:prSet presAssocID="{0A87F212-3CA1-4793-B5EE-DF4DA1776631}" presName="node" presStyleLbl="node1" presStyleIdx="2" presStyleCnt="4" custScaleX="120945" custScaleY="120945">
        <dgm:presLayoutVars>
          <dgm:bulletEnabled val="1"/>
        </dgm:presLayoutVars>
      </dgm:prSet>
      <dgm:spPr/>
      <dgm:t>
        <a:bodyPr/>
        <a:lstStyle/>
        <a:p>
          <a:endParaRPr lang="zh-CN" altLang="en-US"/>
        </a:p>
      </dgm:t>
    </dgm:pt>
    <dgm:pt modelId="{D7A8E0A4-D676-4DCD-A57D-C9E64E2CEE75}" type="pres">
      <dgm:prSet presAssocID="{D790511C-0017-476D-91E2-53A105221C01}" presName="Name9" presStyleLbl="parChTrans1D2" presStyleIdx="3" presStyleCnt="4"/>
      <dgm:spPr/>
      <dgm:t>
        <a:bodyPr/>
        <a:lstStyle/>
        <a:p>
          <a:endParaRPr lang="zh-CN" altLang="en-US"/>
        </a:p>
      </dgm:t>
    </dgm:pt>
    <dgm:pt modelId="{593B91A5-3F62-40AA-B164-FB12929A2C8B}" type="pres">
      <dgm:prSet presAssocID="{D790511C-0017-476D-91E2-53A105221C01}" presName="connTx" presStyleLbl="parChTrans1D2" presStyleIdx="3" presStyleCnt="4"/>
      <dgm:spPr/>
      <dgm:t>
        <a:bodyPr/>
        <a:lstStyle/>
        <a:p>
          <a:endParaRPr lang="zh-CN" altLang="en-US"/>
        </a:p>
      </dgm:t>
    </dgm:pt>
    <dgm:pt modelId="{2783D77A-5AD8-4545-A1E7-273ADA578573}" type="pres">
      <dgm:prSet presAssocID="{F45BD06F-85F4-41EC-A09C-940AE9F1E277}" presName="node" presStyleLbl="node1" presStyleIdx="3" presStyleCnt="4" custScaleX="120945" custScaleY="120945">
        <dgm:presLayoutVars>
          <dgm:bulletEnabled val="1"/>
        </dgm:presLayoutVars>
      </dgm:prSet>
      <dgm:spPr/>
      <dgm:t>
        <a:bodyPr/>
        <a:lstStyle/>
        <a:p>
          <a:endParaRPr lang="zh-CN" altLang="en-US"/>
        </a:p>
      </dgm:t>
    </dgm:pt>
  </dgm:ptLst>
  <dgm:cxnLst>
    <dgm:cxn modelId="{0ECABA95-9697-4BA3-AB93-1A133E8C472F}" type="presOf" srcId="{3AE92D86-5551-496B-BF06-965A7487A003}" destId="{A3D70536-B754-40C8-BA3D-5EB0A8753D7D}" srcOrd="0" destOrd="0" presId="urn:microsoft.com/office/officeart/2005/8/layout/radial1"/>
    <dgm:cxn modelId="{D994D011-BC7B-4995-A401-1BA57A7D83BC}" type="presOf" srcId="{A78EE254-7A6F-4C8F-9C65-59A1721A56EC}" destId="{05980DE1-69FB-4868-8E53-FC95B5FBC485}" srcOrd="0" destOrd="0" presId="urn:microsoft.com/office/officeart/2005/8/layout/radial1"/>
    <dgm:cxn modelId="{05D4A179-1DC6-4E9C-B8B6-618FDBD59040}" type="presOf" srcId="{7FFBDBB8-9D99-4500-8E63-1F1651128078}" destId="{C31FAEB8-DD53-44C0-9C26-B5DDDE937346}" srcOrd="1" destOrd="0" presId="urn:microsoft.com/office/officeart/2005/8/layout/radial1"/>
    <dgm:cxn modelId="{51301AD5-DE17-424A-AC66-F18FA3C6DCA7}" type="presOf" srcId="{CFE9112D-E698-4662-AE5B-0217163BF07B}" destId="{74209725-F08D-45ED-8406-3CAA307152BB}" srcOrd="1" destOrd="0" presId="urn:microsoft.com/office/officeart/2005/8/layout/radial1"/>
    <dgm:cxn modelId="{891F7C1A-5CB8-4F9B-A36F-313CC9B2C62B}" srcId="{98A810EF-EE12-4A07-A7FF-323313593ACC}" destId="{3AE92D86-5551-496B-BF06-965A7487A003}" srcOrd="1" destOrd="0" parTransId="{7FFBDBB8-9D99-4500-8E63-1F1651128078}" sibTransId="{05470300-F4A9-4A38-AE73-20918D325B3F}"/>
    <dgm:cxn modelId="{1A2F3690-4836-4DFC-92BE-49AB33930753}" type="presOf" srcId="{98A810EF-EE12-4A07-A7FF-323313593ACC}" destId="{A4D8818F-B8BB-4E32-8A40-16FBDE5DF45F}" srcOrd="0" destOrd="0" presId="urn:microsoft.com/office/officeart/2005/8/layout/radial1"/>
    <dgm:cxn modelId="{608EBF7F-3ED3-4850-83A9-0D19F26471DD}" type="presOf" srcId="{F45BD06F-85F4-41EC-A09C-940AE9F1E277}" destId="{2783D77A-5AD8-4545-A1E7-273ADA578573}" srcOrd="0" destOrd="0" presId="urn:microsoft.com/office/officeart/2005/8/layout/radial1"/>
    <dgm:cxn modelId="{DA13672B-04F8-4C03-938F-4FE2C016D7AA}" type="presOf" srcId="{7FFBDBB8-9D99-4500-8E63-1F1651128078}" destId="{F02393FF-9FCC-4E72-9ADA-F9C04FE67B7A}" srcOrd="0" destOrd="0" presId="urn:microsoft.com/office/officeart/2005/8/layout/radial1"/>
    <dgm:cxn modelId="{A92372D4-C544-4E6A-8EFF-6E28A3E42060}" srcId="{98A810EF-EE12-4A07-A7FF-323313593ACC}" destId="{0A87F212-3CA1-4793-B5EE-DF4DA1776631}" srcOrd="2" destOrd="0" parTransId="{5F2BDB48-8A7A-4EE3-91AE-0EE0E41BBFF7}" sibTransId="{608E4346-7E10-45DC-89EE-1627B6AC531A}"/>
    <dgm:cxn modelId="{A346A78B-4B8C-4AE8-86BA-4B66CE6490B8}" type="presOf" srcId="{B1D110B6-45C8-4448-8A76-9575311484BF}" destId="{A89178DF-F8C2-4139-99BD-AC5D4E3F48AD}" srcOrd="0" destOrd="0" presId="urn:microsoft.com/office/officeart/2005/8/layout/radial1"/>
    <dgm:cxn modelId="{E46F472F-CA52-45DE-9B7F-B51CA45BA818}" type="presOf" srcId="{CFE9112D-E698-4662-AE5B-0217163BF07B}" destId="{F6D4ACF7-0E11-4924-9D41-5BE5589012BB}" srcOrd="0" destOrd="0" presId="urn:microsoft.com/office/officeart/2005/8/layout/radial1"/>
    <dgm:cxn modelId="{C1EF7E37-3ED5-44B1-8966-4A5D0E782B31}" type="presOf" srcId="{0A87F212-3CA1-4793-B5EE-DF4DA1776631}" destId="{4EDBBE32-F5AD-4A9D-AD44-87460F08E032}" srcOrd="0" destOrd="0" presId="urn:microsoft.com/office/officeart/2005/8/layout/radial1"/>
    <dgm:cxn modelId="{1926EB24-C3BF-46DB-B2C8-8556175A26C3}" srcId="{98A810EF-EE12-4A07-A7FF-323313593ACC}" destId="{A78EE254-7A6F-4C8F-9C65-59A1721A56EC}" srcOrd="0" destOrd="0" parTransId="{CFE9112D-E698-4662-AE5B-0217163BF07B}" sibTransId="{9A23ABA8-7080-4705-B525-F68B6FE0A02D}"/>
    <dgm:cxn modelId="{6A4E204D-6390-434F-A58B-434CB7DCA9E3}" srcId="{B1D110B6-45C8-4448-8A76-9575311484BF}" destId="{98A810EF-EE12-4A07-A7FF-323313593ACC}" srcOrd="0" destOrd="0" parTransId="{A19832A8-8F55-4F6E-A904-7FF5FC4BA8B6}" sibTransId="{D23BD584-787E-4E7D-A0E3-24B44A13EA0F}"/>
    <dgm:cxn modelId="{BD920013-E690-4441-96F7-18E7E79AE1B6}" srcId="{98A810EF-EE12-4A07-A7FF-323313593ACC}" destId="{F45BD06F-85F4-41EC-A09C-940AE9F1E277}" srcOrd="3" destOrd="0" parTransId="{D790511C-0017-476D-91E2-53A105221C01}" sibTransId="{CE4DDC16-478B-470B-9A43-E6975CA17D35}"/>
    <dgm:cxn modelId="{36BECC4B-3218-42CD-94CA-34C245C5212E}" type="presOf" srcId="{D790511C-0017-476D-91E2-53A105221C01}" destId="{593B91A5-3F62-40AA-B164-FB12929A2C8B}" srcOrd="1" destOrd="0" presId="urn:microsoft.com/office/officeart/2005/8/layout/radial1"/>
    <dgm:cxn modelId="{EA7E8B5F-0431-4E65-9B77-8C6C5F8DCEAB}" type="presOf" srcId="{5F2BDB48-8A7A-4EE3-91AE-0EE0E41BBFF7}" destId="{2FD94FE9-E63C-4205-A88C-80043034FB4D}" srcOrd="0" destOrd="0" presId="urn:microsoft.com/office/officeart/2005/8/layout/radial1"/>
    <dgm:cxn modelId="{B527A0BE-A7B7-46E8-AE62-5079B31BB3BC}" type="presOf" srcId="{5F2BDB48-8A7A-4EE3-91AE-0EE0E41BBFF7}" destId="{906FCA16-4932-47DD-B1D0-3F0EE1B47E3B}" srcOrd="1" destOrd="0" presId="urn:microsoft.com/office/officeart/2005/8/layout/radial1"/>
    <dgm:cxn modelId="{3D147E8F-B5EF-4276-BBE7-D5DBC674CACE}" type="presOf" srcId="{D790511C-0017-476D-91E2-53A105221C01}" destId="{D7A8E0A4-D676-4DCD-A57D-C9E64E2CEE75}" srcOrd="0" destOrd="0" presId="urn:microsoft.com/office/officeart/2005/8/layout/radial1"/>
    <dgm:cxn modelId="{415A27D5-3627-42D4-81D3-D891E85F78EC}" type="presParOf" srcId="{A89178DF-F8C2-4139-99BD-AC5D4E3F48AD}" destId="{A4D8818F-B8BB-4E32-8A40-16FBDE5DF45F}" srcOrd="0" destOrd="0" presId="urn:microsoft.com/office/officeart/2005/8/layout/radial1"/>
    <dgm:cxn modelId="{1D98FFCE-A5D0-4210-AACF-28383397E2E6}" type="presParOf" srcId="{A89178DF-F8C2-4139-99BD-AC5D4E3F48AD}" destId="{F6D4ACF7-0E11-4924-9D41-5BE5589012BB}" srcOrd="1" destOrd="0" presId="urn:microsoft.com/office/officeart/2005/8/layout/radial1"/>
    <dgm:cxn modelId="{8207D2BD-02D1-44F5-A2A3-C6FA4B945573}" type="presParOf" srcId="{F6D4ACF7-0E11-4924-9D41-5BE5589012BB}" destId="{74209725-F08D-45ED-8406-3CAA307152BB}" srcOrd="0" destOrd="0" presId="urn:microsoft.com/office/officeart/2005/8/layout/radial1"/>
    <dgm:cxn modelId="{9072AA77-4A1A-4864-893B-6E6986A4623B}" type="presParOf" srcId="{A89178DF-F8C2-4139-99BD-AC5D4E3F48AD}" destId="{05980DE1-69FB-4868-8E53-FC95B5FBC485}" srcOrd="2" destOrd="0" presId="urn:microsoft.com/office/officeart/2005/8/layout/radial1"/>
    <dgm:cxn modelId="{DAE526F8-CBFF-47A3-A536-A0281214FCA6}" type="presParOf" srcId="{A89178DF-F8C2-4139-99BD-AC5D4E3F48AD}" destId="{F02393FF-9FCC-4E72-9ADA-F9C04FE67B7A}" srcOrd="3" destOrd="0" presId="urn:microsoft.com/office/officeart/2005/8/layout/radial1"/>
    <dgm:cxn modelId="{B478C452-9DCC-4A3B-9CB6-F7D44E95D03E}" type="presParOf" srcId="{F02393FF-9FCC-4E72-9ADA-F9C04FE67B7A}" destId="{C31FAEB8-DD53-44C0-9C26-B5DDDE937346}" srcOrd="0" destOrd="0" presId="urn:microsoft.com/office/officeart/2005/8/layout/radial1"/>
    <dgm:cxn modelId="{2E453ADE-768E-402F-A731-F2409C303410}" type="presParOf" srcId="{A89178DF-F8C2-4139-99BD-AC5D4E3F48AD}" destId="{A3D70536-B754-40C8-BA3D-5EB0A8753D7D}" srcOrd="4" destOrd="0" presId="urn:microsoft.com/office/officeart/2005/8/layout/radial1"/>
    <dgm:cxn modelId="{89B5868F-EF4F-4DE7-9BE3-5B56A72F4659}" type="presParOf" srcId="{A89178DF-F8C2-4139-99BD-AC5D4E3F48AD}" destId="{2FD94FE9-E63C-4205-A88C-80043034FB4D}" srcOrd="5" destOrd="0" presId="urn:microsoft.com/office/officeart/2005/8/layout/radial1"/>
    <dgm:cxn modelId="{5083BD5C-CD95-47FD-9C4E-D77BE888B4DC}" type="presParOf" srcId="{2FD94FE9-E63C-4205-A88C-80043034FB4D}" destId="{906FCA16-4932-47DD-B1D0-3F0EE1B47E3B}" srcOrd="0" destOrd="0" presId="urn:microsoft.com/office/officeart/2005/8/layout/radial1"/>
    <dgm:cxn modelId="{54BC8A36-37F7-4EA6-B715-3A4A9D268EED}" type="presParOf" srcId="{A89178DF-F8C2-4139-99BD-AC5D4E3F48AD}" destId="{4EDBBE32-F5AD-4A9D-AD44-87460F08E032}" srcOrd="6" destOrd="0" presId="urn:microsoft.com/office/officeart/2005/8/layout/radial1"/>
    <dgm:cxn modelId="{89E570F0-516E-4965-93E6-4B44A7EFC82E}" type="presParOf" srcId="{A89178DF-F8C2-4139-99BD-AC5D4E3F48AD}" destId="{D7A8E0A4-D676-4DCD-A57D-C9E64E2CEE75}" srcOrd="7" destOrd="0" presId="urn:microsoft.com/office/officeart/2005/8/layout/radial1"/>
    <dgm:cxn modelId="{16605988-36FC-4793-921B-259607716507}" type="presParOf" srcId="{D7A8E0A4-D676-4DCD-A57D-C9E64E2CEE75}" destId="{593B91A5-3F62-40AA-B164-FB12929A2C8B}" srcOrd="0" destOrd="0" presId="urn:microsoft.com/office/officeart/2005/8/layout/radial1"/>
    <dgm:cxn modelId="{852C98D0-0238-4682-A434-2E57BEDAE990}" type="presParOf" srcId="{A89178DF-F8C2-4139-99BD-AC5D4E3F48AD}" destId="{2783D77A-5AD8-4545-A1E7-273ADA578573}" srcOrd="8" destOrd="0" presId="urn:microsoft.com/office/officeart/2005/8/layout/radial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1D110B6-45C8-4448-8A76-9575311484BF}" type="doc">
      <dgm:prSet loTypeId="urn:microsoft.com/office/officeart/2005/8/layout/radial1" loCatId="relationship" qsTypeId="urn:microsoft.com/office/officeart/2005/8/quickstyle/3d2" qsCatId="3D" csTypeId="urn:microsoft.com/office/officeart/2005/8/colors/accent5_2" csCatId="accent5" phldr="1"/>
      <dgm:spPr/>
      <dgm:t>
        <a:bodyPr/>
        <a:lstStyle/>
        <a:p>
          <a:endParaRPr lang="en-GB"/>
        </a:p>
      </dgm:t>
    </dgm:pt>
    <dgm:pt modelId="{98A810EF-EE12-4A07-A7FF-323313593ACC}">
      <dgm:prSet phldrT="[Text]" custT="1"/>
      <dgm:spPr/>
      <dgm:t>
        <a:bodyPr/>
        <a:lstStyle/>
        <a:p>
          <a:r>
            <a:rPr lang="en-GB" sz="2000" dirty="0" smtClean="0"/>
            <a:t>CPU</a:t>
          </a:r>
          <a:endParaRPr lang="en-GB" sz="2000" dirty="0"/>
        </a:p>
      </dgm:t>
    </dgm:pt>
    <dgm:pt modelId="{A19832A8-8F55-4F6E-A904-7FF5FC4BA8B6}" cxnId="{6A4E204D-6390-434F-A58B-434CB7DCA9E3}" type="parTrans">
      <dgm:prSet/>
      <dgm:spPr/>
      <dgm:t>
        <a:bodyPr/>
        <a:lstStyle/>
        <a:p>
          <a:endParaRPr lang="en-GB"/>
        </a:p>
      </dgm:t>
    </dgm:pt>
    <dgm:pt modelId="{D23BD584-787E-4E7D-A0E3-24B44A13EA0F}" cxnId="{6A4E204D-6390-434F-A58B-434CB7DCA9E3}" type="sibTrans">
      <dgm:prSet/>
      <dgm:spPr/>
      <dgm:t>
        <a:bodyPr/>
        <a:lstStyle/>
        <a:p>
          <a:endParaRPr lang="en-GB"/>
        </a:p>
      </dgm:t>
    </dgm:pt>
    <dgm:pt modelId="{A78EE254-7A6F-4C8F-9C65-59A1721A56EC}">
      <dgm:prSet phldrT="[Text]" custT="1"/>
      <dgm:spPr/>
      <dgm:t>
        <a:bodyPr/>
        <a:lstStyle/>
        <a:p>
          <a:r>
            <a:rPr lang="zh-CN" altLang="en-US" sz="1400" b="1" baseline="0" dirty="0" smtClean="0">
              <a:latin typeface="Calibri" pitchFamily="34" charset="0"/>
              <a:ea typeface="SimSun" pitchFamily="2" charset="-122"/>
            </a:rPr>
            <a:t>工作存储器</a:t>
          </a:r>
          <a:r>
            <a:rPr lang="en-GB" sz="1400" b="1" baseline="0" dirty="0" smtClean="0">
              <a:latin typeface="Calibri" pitchFamily="34" charset="0"/>
              <a:ea typeface="SimSun" pitchFamily="2" charset="-122"/>
            </a:rPr>
            <a:t>   </a:t>
          </a:r>
        </a:p>
        <a:p>
          <a:r>
            <a:rPr lang="zh-CN" altLang="en-US" sz="1400" b="0" baseline="0" dirty="0" smtClean="0">
              <a:latin typeface="Calibri" pitchFamily="34" charset="0"/>
              <a:ea typeface="SimSun" pitchFamily="2" charset="-122"/>
            </a:rPr>
            <a:t>系统</a:t>
          </a:r>
          <a:r>
            <a:rPr lang="en-GB" sz="1400" b="0" baseline="0" dirty="0" smtClean="0">
              <a:latin typeface="Calibri" pitchFamily="34" charset="0"/>
              <a:ea typeface="SimSun" pitchFamily="2" charset="-122"/>
            </a:rPr>
            <a:t>RAM</a:t>
          </a:r>
          <a:endParaRPr lang="en-GB" sz="1400" b="0" baseline="0" dirty="0">
            <a:latin typeface="Calibri" pitchFamily="34" charset="0"/>
            <a:ea typeface="SimSun" pitchFamily="2" charset="-122"/>
          </a:endParaRPr>
        </a:p>
      </dgm:t>
    </dgm:pt>
    <dgm:pt modelId="{CFE9112D-E698-4662-AE5B-0217163BF07B}" cxnId="{1926EB24-C3BF-46DB-B2C8-8556175A26C3}" type="parTrans">
      <dgm:prSet custT="1"/>
      <dgm:spPr/>
      <dgm:t>
        <a:bodyPr/>
        <a:lstStyle/>
        <a:p>
          <a:endParaRPr lang="en-GB" sz="400" dirty="0">
            <a:solidFill>
              <a:schemeClr val="bg1"/>
            </a:solidFill>
          </a:endParaRPr>
        </a:p>
      </dgm:t>
    </dgm:pt>
    <dgm:pt modelId="{9A23ABA8-7080-4705-B525-F68B6FE0A02D}" cxnId="{1926EB24-C3BF-46DB-B2C8-8556175A26C3}" type="sibTrans">
      <dgm:prSet/>
      <dgm:spPr/>
      <dgm:t>
        <a:bodyPr/>
        <a:lstStyle/>
        <a:p>
          <a:endParaRPr lang="en-GB"/>
        </a:p>
      </dgm:t>
    </dgm:pt>
    <dgm:pt modelId="{3AE92D86-5551-496B-BF06-965A7487A003}">
      <dgm:prSet phldrT="[Text]" custT="1"/>
      <dgm:spPr/>
      <dgm:t>
        <a:bodyPr/>
        <a:lstStyle/>
        <a:p>
          <a:r>
            <a:rPr lang="zh-CN" altLang="en-US" sz="1400" b="1" baseline="0" dirty="0" smtClean="0">
              <a:latin typeface="Calibri" pitchFamily="34" charset="0"/>
              <a:ea typeface="SimSun" pitchFamily="2" charset="-122"/>
            </a:rPr>
            <a:t>永久存储器</a:t>
          </a:r>
          <a:r>
            <a:rPr lang="en-GB" sz="1400" b="1" baseline="0" dirty="0" smtClean="0">
              <a:latin typeface="Calibri" pitchFamily="34" charset="0"/>
              <a:ea typeface="SimSun" pitchFamily="2" charset="-122"/>
            </a:rPr>
            <a:t> </a:t>
          </a:r>
          <a:endParaRPr lang="en-GB" sz="1400" b="1" baseline="0" dirty="0">
            <a:latin typeface="Calibri" pitchFamily="34" charset="0"/>
            <a:ea typeface="SimSun" pitchFamily="2" charset="-122"/>
          </a:endParaRPr>
        </a:p>
        <a:p>
          <a:r>
            <a:rPr lang="zh-CN" altLang="en-US" sz="1400" b="0" baseline="0" dirty="0" smtClean="0">
              <a:latin typeface="Calibri" pitchFamily="34" charset="0"/>
              <a:ea typeface="SimSun" pitchFamily="2" charset="-122"/>
            </a:rPr>
            <a:t>硬盘</a:t>
          </a:r>
          <a:r>
            <a:rPr lang="en-GB" sz="1400" baseline="0" dirty="0" smtClean="0">
              <a:latin typeface="Calibri" pitchFamily="34" charset="0"/>
              <a:ea typeface="SimSun" pitchFamily="2" charset="-122"/>
            </a:rPr>
            <a:t>DVD</a:t>
          </a:r>
          <a:endParaRPr lang="en-GB" sz="1400" baseline="0" dirty="0">
            <a:latin typeface="Calibri" pitchFamily="34" charset="0"/>
            <a:ea typeface="SimSun" pitchFamily="2" charset="-122"/>
          </a:endParaRPr>
        </a:p>
      </dgm:t>
    </dgm:pt>
    <dgm:pt modelId="{7FFBDBB8-9D99-4500-8E63-1F1651128078}" cxnId="{891F7C1A-5CB8-4F9B-A36F-313CC9B2C62B}" type="parTrans">
      <dgm:prSet custT="1"/>
      <dgm:spPr/>
      <dgm:t>
        <a:bodyPr/>
        <a:lstStyle/>
        <a:p>
          <a:endParaRPr lang="en-GB" sz="400" dirty="0">
            <a:solidFill>
              <a:schemeClr val="bg1"/>
            </a:solidFill>
          </a:endParaRPr>
        </a:p>
      </dgm:t>
    </dgm:pt>
    <dgm:pt modelId="{05470300-F4A9-4A38-AE73-20918D325B3F}" cxnId="{891F7C1A-5CB8-4F9B-A36F-313CC9B2C62B}" type="sibTrans">
      <dgm:prSet/>
      <dgm:spPr/>
      <dgm:t>
        <a:bodyPr/>
        <a:lstStyle/>
        <a:p>
          <a:endParaRPr lang="en-GB"/>
        </a:p>
      </dgm:t>
    </dgm:pt>
    <dgm:pt modelId="{0A87F212-3CA1-4793-B5EE-DF4DA1776631}">
      <dgm:prSet phldrT="[Text]" custT="1"/>
      <dgm:spPr/>
      <dgm:t>
        <a:bodyPr/>
        <a:lstStyle/>
        <a:p>
          <a:r>
            <a:rPr lang="zh-CN" altLang="en-US" sz="1400" b="1" baseline="0" dirty="0" smtClean="0">
              <a:latin typeface="Calibri" pitchFamily="34" charset="0"/>
              <a:ea typeface="SimSun" pitchFamily="2" charset="-122"/>
            </a:rPr>
            <a:t>输入</a:t>
          </a:r>
          <a:r>
            <a:rPr lang="en-GB" sz="1400" baseline="0" dirty="0" smtClean="0">
              <a:latin typeface="Calibri" pitchFamily="34" charset="0"/>
              <a:ea typeface="SimSun" pitchFamily="2" charset="-122"/>
            </a:rPr>
            <a:t> </a:t>
          </a:r>
          <a:endParaRPr lang="en-GB" sz="1400" baseline="0" dirty="0">
            <a:latin typeface="Calibri" pitchFamily="34" charset="0"/>
            <a:ea typeface="SimSun" pitchFamily="2" charset="-122"/>
          </a:endParaRPr>
        </a:p>
        <a:p>
          <a:r>
            <a:rPr lang="zh-CN" altLang="en-US" sz="1400" baseline="0" dirty="0" smtClean="0">
              <a:latin typeface="Calibri" pitchFamily="34" charset="0"/>
              <a:ea typeface="SimSun" pitchFamily="2" charset="-122"/>
            </a:rPr>
            <a:t>键盘</a:t>
          </a:r>
          <a:r>
            <a:rPr lang="en-US" altLang="zh-CN" sz="1400" baseline="0" dirty="0" smtClean="0">
              <a:latin typeface="Calibri" pitchFamily="34" charset="0"/>
              <a:ea typeface="SimSun" pitchFamily="2" charset="-122"/>
            </a:rPr>
            <a:t/>
          </a:r>
          <a:br>
            <a:rPr lang="en-US" altLang="zh-CN" sz="1400" baseline="0" dirty="0" smtClean="0">
              <a:latin typeface="Calibri" pitchFamily="34" charset="0"/>
              <a:ea typeface="SimSun" pitchFamily="2" charset="-122"/>
            </a:rPr>
          </a:br>
          <a:r>
            <a:rPr lang="zh-CN" altLang="en-US" sz="1400" baseline="0" dirty="0" smtClean="0">
              <a:latin typeface="Calibri" pitchFamily="34" charset="0"/>
              <a:ea typeface="SimSun" pitchFamily="2" charset="-122"/>
            </a:rPr>
            <a:t> 鼠标</a:t>
          </a:r>
          <a:r>
            <a:rPr lang="en-US" altLang="zh-CN" sz="1400" baseline="0" dirty="0" smtClean="0">
              <a:latin typeface="Calibri" pitchFamily="34" charset="0"/>
              <a:ea typeface="SimSun" pitchFamily="2" charset="-122"/>
            </a:rPr>
            <a:t/>
          </a:r>
          <a:br>
            <a:rPr lang="en-US" altLang="zh-CN" sz="1400" baseline="0" dirty="0" smtClean="0">
              <a:latin typeface="Calibri" pitchFamily="34" charset="0"/>
              <a:ea typeface="SimSun" pitchFamily="2" charset="-122"/>
            </a:rPr>
          </a:br>
          <a:r>
            <a:rPr lang="zh-CN" altLang="en-US" sz="1400" baseline="0" dirty="0" smtClean="0">
              <a:latin typeface="Calibri" pitchFamily="34" charset="0"/>
              <a:ea typeface="SimSun" pitchFamily="2" charset="-122"/>
            </a:rPr>
            <a:t> 网络</a:t>
          </a:r>
          <a:r>
            <a:rPr lang="en-US" altLang="zh-CN" sz="1400" baseline="0" dirty="0" smtClean="0">
              <a:latin typeface="Calibri" pitchFamily="34" charset="0"/>
              <a:ea typeface="SimSun" pitchFamily="2" charset="-122"/>
            </a:rPr>
            <a:t/>
          </a:r>
          <a:br>
            <a:rPr lang="en-US" altLang="zh-CN" sz="1400" baseline="0" dirty="0" smtClean="0">
              <a:latin typeface="Calibri" pitchFamily="34" charset="0"/>
              <a:ea typeface="SimSun" pitchFamily="2" charset="-122"/>
            </a:rPr>
          </a:br>
          <a:r>
            <a:rPr lang="zh-CN" altLang="en-US" sz="1400" baseline="0" dirty="0" smtClean="0">
              <a:latin typeface="Calibri" pitchFamily="34" charset="0"/>
              <a:ea typeface="SimSun" pitchFamily="2" charset="-122"/>
            </a:rPr>
            <a:t> 声音</a:t>
          </a:r>
          <a:endParaRPr lang="en-GB" sz="1400" baseline="0" dirty="0">
            <a:latin typeface="Calibri" pitchFamily="34" charset="0"/>
            <a:ea typeface="SimSun" pitchFamily="2" charset="-122"/>
          </a:endParaRPr>
        </a:p>
      </dgm:t>
    </dgm:pt>
    <dgm:pt modelId="{5F2BDB48-8A7A-4EE3-91AE-0EE0E41BBFF7}" cxnId="{A92372D4-C544-4E6A-8EFF-6E28A3E42060}" type="parTrans">
      <dgm:prSet custT="1"/>
      <dgm:spPr/>
      <dgm:t>
        <a:bodyPr/>
        <a:lstStyle/>
        <a:p>
          <a:endParaRPr lang="en-GB" sz="400" dirty="0">
            <a:solidFill>
              <a:schemeClr val="bg1"/>
            </a:solidFill>
          </a:endParaRPr>
        </a:p>
      </dgm:t>
    </dgm:pt>
    <dgm:pt modelId="{608E4346-7E10-45DC-89EE-1627B6AC531A}" cxnId="{A92372D4-C544-4E6A-8EFF-6E28A3E42060}" type="sibTrans">
      <dgm:prSet/>
      <dgm:spPr/>
      <dgm:t>
        <a:bodyPr/>
        <a:lstStyle/>
        <a:p>
          <a:endParaRPr lang="en-GB"/>
        </a:p>
      </dgm:t>
    </dgm:pt>
    <dgm:pt modelId="{F45BD06F-85F4-41EC-A09C-940AE9F1E277}">
      <dgm:prSet phldrT="[Text]" custT="1"/>
      <dgm:spPr/>
      <dgm:t>
        <a:bodyPr/>
        <a:lstStyle/>
        <a:p>
          <a:r>
            <a:rPr lang="zh-CN" altLang="en-US" sz="1400" b="1" baseline="0" dirty="0" smtClean="0">
              <a:latin typeface="Calibri" pitchFamily="34" charset="0"/>
              <a:ea typeface="SimSun" pitchFamily="2" charset="-122"/>
            </a:rPr>
            <a:t>输出</a:t>
          </a:r>
          <a:r>
            <a:rPr lang="en-GB" sz="1400" b="1" baseline="0" dirty="0" smtClean="0">
              <a:latin typeface="Calibri" pitchFamily="34" charset="0"/>
              <a:ea typeface="SimSun" pitchFamily="2" charset="-122"/>
            </a:rPr>
            <a:t>       </a:t>
          </a:r>
          <a:endParaRPr lang="en-GB" sz="1400" b="1" baseline="0" dirty="0">
            <a:latin typeface="Calibri" pitchFamily="34" charset="0"/>
            <a:ea typeface="SimSun" pitchFamily="2" charset="-122"/>
          </a:endParaRPr>
        </a:p>
        <a:p>
          <a:r>
            <a:rPr lang="en-GB" sz="1400" b="0" baseline="0" dirty="0" smtClean="0">
              <a:latin typeface="Calibri" pitchFamily="34" charset="0"/>
              <a:ea typeface="SimSun" pitchFamily="2" charset="-122"/>
            </a:rPr>
            <a:t>GPU</a:t>
          </a:r>
          <a:br>
            <a:rPr lang="en-GB" sz="1400" b="0" baseline="0" dirty="0" smtClean="0">
              <a:latin typeface="Calibri" pitchFamily="34" charset="0"/>
              <a:ea typeface="SimSun" pitchFamily="2" charset="-122"/>
            </a:rPr>
          </a:br>
          <a:r>
            <a:rPr lang="zh-CN" altLang="en-US" sz="1400" b="0" baseline="0" dirty="0" smtClean="0">
              <a:latin typeface="Calibri" pitchFamily="34" charset="0"/>
              <a:ea typeface="SimSun" pitchFamily="2" charset="-122"/>
            </a:rPr>
            <a:t>打印机</a:t>
          </a:r>
          <a:r>
            <a:rPr lang="en-US" altLang="zh-CN" sz="1400" b="0" baseline="0" dirty="0" smtClean="0">
              <a:latin typeface="Calibri" pitchFamily="34" charset="0"/>
              <a:ea typeface="SimSun" pitchFamily="2" charset="-122"/>
            </a:rPr>
            <a:t/>
          </a:r>
          <a:br>
            <a:rPr lang="en-US" altLang="zh-CN" sz="1400" b="0" baseline="0" dirty="0" smtClean="0">
              <a:latin typeface="Calibri" pitchFamily="34" charset="0"/>
              <a:ea typeface="SimSun" pitchFamily="2" charset="-122"/>
            </a:rPr>
          </a:br>
          <a:r>
            <a:rPr lang="zh-CN" altLang="en-US" sz="1400" b="0" baseline="0" dirty="0" smtClean="0">
              <a:latin typeface="Calibri" pitchFamily="34" charset="0"/>
              <a:ea typeface="SimSun" pitchFamily="2" charset="-122"/>
            </a:rPr>
            <a:t>网络</a:t>
          </a:r>
          <a:r>
            <a:rPr lang="en-US" altLang="zh-CN" sz="1400" b="0" baseline="0" dirty="0" smtClean="0">
              <a:latin typeface="Calibri" pitchFamily="34" charset="0"/>
              <a:ea typeface="SimSun" pitchFamily="2" charset="-122"/>
            </a:rPr>
            <a:t/>
          </a:r>
          <a:br>
            <a:rPr lang="en-US" altLang="zh-CN" sz="1400" b="0" baseline="0" dirty="0" smtClean="0">
              <a:latin typeface="Calibri" pitchFamily="34" charset="0"/>
              <a:ea typeface="SimSun" pitchFamily="2" charset="-122"/>
            </a:rPr>
          </a:br>
          <a:r>
            <a:rPr lang="zh-CN" altLang="en-US" sz="1400" b="0" baseline="0" dirty="0" smtClean="0">
              <a:latin typeface="Calibri" pitchFamily="34" charset="0"/>
              <a:ea typeface="SimSun" pitchFamily="2" charset="-122"/>
            </a:rPr>
            <a:t>声音</a:t>
          </a:r>
          <a:endParaRPr lang="en-GB" sz="1400" b="0" baseline="0" dirty="0">
            <a:latin typeface="Calibri" pitchFamily="34" charset="0"/>
            <a:ea typeface="SimSun" pitchFamily="2" charset="-122"/>
          </a:endParaRPr>
        </a:p>
      </dgm:t>
    </dgm:pt>
    <dgm:pt modelId="{D790511C-0017-476D-91E2-53A105221C01}" cxnId="{BD920013-E690-4441-96F7-18E7E79AE1B6}" type="parTrans">
      <dgm:prSet custT="1"/>
      <dgm:spPr/>
      <dgm:t>
        <a:bodyPr/>
        <a:lstStyle/>
        <a:p>
          <a:endParaRPr lang="en-GB" sz="400" dirty="0">
            <a:solidFill>
              <a:schemeClr val="bg1"/>
            </a:solidFill>
          </a:endParaRPr>
        </a:p>
      </dgm:t>
    </dgm:pt>
    <dgm:pt modelId="{CE4DDC16-478B-470B-9A43-E6975CA17D35}" cxnId="{BD920013-E690-4441-96F7-18E7E79AE1B6}" type="sibTrans">
      <dgm:prSet/>
      <dgm:spPr/>
      <dgm:t>
        <a:bodyPr/>
        <a:lstStyle/>
        <a:p>
          <a:endParaRPr lang="en-GB"/>
        </a:p>
      </dgm:t>
    </dgm:pt>
    <dgm:pt modelId="{A89178DF-F8C2-4139-99BD-AC5D4E3F48AD}" type="pres">
      <dgm:prSet presAssocID="{B1D110B6-45C8-4448-8A76-9575311484BF}" presName="cycle" presStyleCnt="0">
        <dgm:presLayoutVars>
          <dgm:chMax val="1"/>
          <dgm:dir/>
          <dgm:animLvl val="ctr"/>
          <dgm:resizeHandles val="exact"/>
        </dgm:presLayoutVars>
      </dgm:prSet>
      <dgm:spPr/>
      <dgm:t>
        <a:bodyPr/>
        <a:lstStyle/>
        <a:p>
          <a:endParaRPr lang="zh-CN" altLang="en-US"/>
        </a:p>
      </dgm:t>
    </dgm:pt>
    <dgm:pt modelId="{A4D8818F-B8BB-4E32-8A40-16FBDE5DF45F}" type="pres">
      <dgm:prSet presAssocID="{98A810EF-EE12-4A07-A7FF-323313593ACC}" presName="centerShape" presStyleLbl="node0" presStyleIdx="0" presStyleCnt="1"/>
      <dgm:spPr/>
      <dgm:t>
        <a:bodyPr/>
        <a:lstStyle/>
        <a:p>
          <a:endParaRPr lang="zh-CN" altLang="en-US"/>
        </a:p>
      </dgm:t>
    </dgm:pt>
    <dgm:pt modelId="{F6D4ACF7-0E11-4924-9D41-5BE5589012BB}" type="pres">
      <dgm:prSet presAssocID="{CFE9112D-E698-4662-AE5B-0217163BF07B}" presName="Name9" presStyleLbl="parChTrans1D2" presStyleIdx="0" presStyleCnt="4"/>
      <dgm:spPr/>
      <dgm:t>
        <a:bodyPr/>
        <a:lstStyle/>
        <a:p>
          <a:endParaRPr lang="zh-CN" altLang="en-US"/>
        </a:p>
      </dgm:t>
    </dgm:pt>
    <dgm:pt modelId="{74209725-F08D-45ED-8406-3CAA307152BB}" type="pres">
      <dgm:prSet presAssocID="{CFE9112D-E698-4662-AE5B-0217163BF07B}" presName="connTx" presStyleLbl="parChTrans1D2" presStyleIdx="0" presStyleCnt="4"/>
      <dgm:spPr/>
      <dgm:t>
        <a:bodyPr/>
        <a:lstStyle/>
        <a:p>
          <a:endParaRPr lang="zh-CN" altLang="en-US"/>
        </a:p>
      </dgm:t>
    </dgm:pt>
    <dgm:pt modelId="{05980DE1-69FB-4868-8E53-FC95B5FBC485}" type="pres">
      <dgm:prSet presAssocID="{A78EE254-7A6F-4C8F-9C65-59A1721A56EC}" presName="node" presStyleLbl="node1" presStyleIdx="0" presStyleCnt="4" custScaleX="120945" custScaleY="120945">
        <dgm:presLayoutVars>
          <dgm:bulletEnabled val="1"/>
        </dgm:presLayoutVars>
      </dgm:prSet>
      <dgm:spPr/>
      <dgm:t>
        <a:bodyPr/>
        <a:lstStyle/>
        <a:p>
          <a:endParaRPr lang="zh-CN" altLang="en-US"/>
        </a:p>
      </dgm:t>
    </dgm:pt>
    <dgm:pt modelId="{F02393FF-9FCC-4E72-9ADA-F9C04FE67B7A}" type="pres">
      <dgm:prSet presAssocID="{7FFBDBB8-9D99-4500-8E63-1F1651128078}" presName="Name9" presStyleLbl="parChTrans1D2" presStyleIdx="1" presStyleCnt="4"/>
      <dgm:spPr/>
      <dgm:t>
        <a:bodyPr/>
        <a:lstStyle/>
        <a:p>
          <a:endParaRPr lang="zh-CN" altLang="en-US"/>
        </a:p>
      </dgm:t>
    </dgm:pt>
    <dgm:pt modelId="{C31FAEB8-DD53-44C0-9C26-B5DDDE937346}" type="pres">
      <dgm:prSet presAssocID="{7FFBDBB8-9D99-4500-8E63-1F1651128078}" presName="connTx" presStyleLbl="parChTrans1D2" presStyleIdx="1" presStyleCnt="4"/>
      <dgm:spPr/>
      <dgm:t>
        <a:bodyPr/>
        <a:lstStyle/>
        <a:p>
          <a:endParaRPr lang="zh-CN" altLang="en-US"/>
        </a:p>
      </dgm:t>
    </dgm:pt>
    <dgm:pt modelId="{A3D70536-B754-40C8-BA3D-5EB0A8753D7D}" type="pres">
      <dgm:prSet presAssocID="{3AE92D86-5551-496B-BF06-965A7487A003}" presName="node" presStyleLbl="node1" presStyleIdx="1" presStyleCnt="4" custScaleX="120945" custScaleY="120945">
        <dgm:presLayoutVars>
          <dgm:bulletEnabled val="1"/>
        </dgm:presLayoutVars>
      </dgm:prSet>
      <dgm:spPr/>
      <dgm:t>
        <a:bodyPr/>
        <a:lstStyle/>
        <a:p>
          <a:endParaRPr lang="zh-CN" altLang="en-US"/>
        </a:p>
      </dgm:t>
    </dgm:pt>
    <dgm:pt modelId="{2FD94FE9-E63C-4205-A88C-80043034FB4D}" type="pres">
      <dgm:prSet presAssocID="{5F2BDB48-8A7A-4EE3-91AE-0EE0E41BBFF7}" presName="Name9" presStyleLbl="parChTrans1D2" presStyleIdx="2" presStyleCnt="4"/>
      <dgm:spPr/>
      <dgm:t>
        <a:bodyPr/>
        <a:lstStyle/>
        <a:p>
          <a:endParaRPr lang="zh-CN" altLang="en-US"/>
        </a:p>
      </dgm:t>
    </dgm:pt>
    <dgm:pt modelId="{906FCA16-4932-47DD-B1D0-3F0EE1B47E3B}" type="pres">
      <dgm:prSet presAssocID="{5F2BDB48-8A7A-4EE3-91AE-0EE0E41BBFF7}" presName="connTx" presStyleLbl="parChTrans1D2" presStyleIdx="2" presStyleCnt="4"/>
      <dgm:spPr/>
      <dgm:t>
        <a:bodyPr/>
        <a:lstStyle/>
        <a:p>
          <a:endParaRPr lang="zh-CN" altLang="en-US"/>
        </a:p>
      </dgm:t>
    </dgm:pt>
    <dgm:pt modelId="{4EDBBE32-F5AD-4A9D-AD44-87460F08E032}" type="pres">
      <dgm:prSet presAssocID="{0A87F212-3CA1-4793-B5EE-DF4DA1776631}" presName="node" presStyleLbl="node1" presStyleIdx="2" presStyleCnt="4" custScaleX="120945" custScaleY="120945">
        <dgm:presLayoutVars>
          <dgm:bulletEnabled val="1"/>
        </dgm:presLayoutVars>
      </dgm:prSet>
      <dgm:spPr/>
      <dgm:t>
        <a:bodyPr/>
        <a:lstStyle/>
        <a:p>
          <a:endParaRPr lang="zh-CN" altLang="en-US"/>
        </a:p>
      </dgm:t>
    </dgm:pt>
    <dgm:pt modelId="{D7A8E0A4-D676-4DCD-A57D-C9E64E2CEE75}" type="pres">
      <dgm:prSet presAssocID="{D790511C-0017-476D-91E2-53A105221C01}" presName="Name9" presStyleLbl="parChTrans1D2" presStyleIdx="3" presStyleCnt="4"/>
      <dgm:spPr/>
      <dgm:t>
        <a:bodyPr/>
        <a:lstStyle/>
        <a:p>
          <a:endParaRPr lang="zh-CN" altLang="en-US"/>
        </a:p>
      </dgm:t>
    </dgm:pt>
    <dgm:pt modelId="{593B91A5-3F62-40AA-B164-FB12929A2C8B}" type="pres">
      <dgm:prSet presAssocID="{D790511C-0017-476D-91E2-53A105221C01}" presName="connTx" presStyleLbl="parChTrans1D2" presStyleIdx="3" presStyleCnt="4"/>
      <dgm:spPr/>
      <dgm:t>
        <a:bodyPr/>
        <a:lstStyle/>
        <a:p>
          <a:endParaRPr lang="zh-CN" altLang="en-US"/>
        </a:p>
      </dgm:t>
    </dgm:pt>
    <dgm:pt modelId="{2783D77A-5AD8-4545-A1E7-273ADA578573}" type="pres">
      <dgm:prSet presAssocID="{F45BD06F-85F4-41EC-A09C-940AE9F1E277}" presName="node" presStyleLbl="node1" presStyleIdx="3" presStyleCnt="4" custScaleX="120945" custScaleY="120945">
        <dgm:presLayoutVars>
          <dgm:bulletEnabled val="1"/>
        </dgm:presLayoutVars>
      </dgm:prSet>
      <dgm:spPr/>
      <dgm:t>
        <a:bodyPr/>
        <a:lstStyle/>
        <a:p>
          <a:endParaRPr lang="zh-CN" altLang="en-US"/>
        </a:p>
      </dgm:t>
    </dgm:pt>
  </dgm:ptLst>
  <dgm:cxnLst>
    <dgm:cxn modelId="{6A4E204D-6390-434F-A58B-434CB7DCA9E3}" srcId="{B1D110B6-45C8-4448-8A76-9575311484BF}" destId="{98A810EF-EE12-4A07-A7FF-323313593ACC}" srcOrd="0" destOrd="0" parTransId="{A19832A8-8F55-4F6E-A904-7FF5FC4BA8B6}" sibTransId="{D23BD584-787E-4E7D-A0E3-24B44A13EA0F}"/>
    <dgm:cxn modelId="{004F386D-2F92-4406-A664-6E7B15F8B5B4}" type="presOf" srcId="{B1D110B6-45C8-4448-8A76-9575311484BF}" destId="{A89178DF-F8C2-4139-99BD-AC5D4E3F48AD}" srcOrd="0" destOrd="0" presId="urn:microsoft.com/office/officeart/2005/8/layout/radial1"/>
    <dgm:cxn modelId="{86B0294D-BD8C-4B57-8722-16B7AD042E6C}" type="presOf" srcId="{F45BD06F-85F4-41EC-A09C-940AE9F1E277}" destId="{2783D77A-5AD8-4545-A1E7-273ADA578573}" srcOrd="0" destOrd="0" presId="urn:microsoft.com/office/officeart/2005/8/layout/radial1"/>
    <dgm:cxn modelId="{891F7C1A-5CB8-4F9B-A36F-313CC9B2C62B}" srcId="{98A810EF-EE12-4A07-A7FF-323313593ACC}" destId="{3AE92D86-5551-496B-BF06-965A7487A003}" srcOrd="1" destOrd="0" parTransId="{7FFBDBB8-9D99-4500-8E63-1F1651128078}" sibTransId="{05470300-F4A9-4A38-AE73-20918D325B3F}"/>
    <dgm:cxn modelId="{B15C1041-F7B1-4C0C-BF7F-B68C92928B96}" type="presOf" srcId="{CFE9112D-E698-4662-AE5B-0217163BF07B}" destId="{F6D4ACF7-0E11-4924-9D41-5BE5589012BB}" srcOrd="0" destOrd="0" presId="urn:microsoft.com/office/officeart/2005/8/layout/radial1"/>
    <dgm:cxn modelId="{0E51B6E0-FB84-4B5F-AF29-4298BCF742D3}" type="presOf" srcId="{A78EE254-7A6F-4C8F-9C65-59A1721A56EC}" destId="{05980DE1-69FB-4868-8E53-FC95B5FBC485}" srcOrd="0" destOrd="0" presId="urn:microsoft.com/office/officeart/2005/8/layout/radial1"/>
    <dgm:cxn modelId="{746737D6-90A9-44BD-867D-438703E2EF98}" type="presOf" srcId="{3AE92D86-5551-496B-BF06-965A7487A003}" destId="{A3D70536-B754-40C8-BA3D-5EB0A8753D7D}" srcOrd="0" destOrd="0" presId="urn:microsoft.com/office/officeart/2005/8/layout/radial1"/>
    <dgm:cxn modelId="{A92372D4-C544-4E6A-8EFF-6E28A3E42060}" srcId="{98A810EF-EE12-4A07-A7FF-323313593ACC}" destId="{0A87F212-3CA1-4793-B5EE-DF4DA1776631}" srcOrd="2" destOrd="0" parTransId="{5F2BDB48-8A7A-4EE3-91AE-0EE0E41BBFF7}" sibTransId="{608E4346-7E10-45DC-89EE-1627B6AC531A}"/>
    <dgm:cxn modelId="{BAE6B8C6-93ED-407C-8B59-F8F0267C87F0}" type="presOf" srcId="{5F2BDB48-8A7A-4EE3-91AE-0EE0E41BBFF7}" destId="{2FD94FE9-E63C-4205-A88C-80043034FB4D}" srcOrd="0" destOrd="0" presId="urn:microsoft.com/office/officeart/2005/8/layout/radial1"/>
    <dgm:cxn modelId="{4215D236-B980-40FE-BB85-18F45BA1C61E}" type="presOf" srcId="{7FFBDBB8-9D99-4500-8E63-1F1651128078}" destId="{F02393FF-9FCC-4E72-9ADA-F9C04FE67B7A}" srcOrd="0" destOrd="0" presId="urn:microsoft.com/office/officeart/2005/8/layout/radial1"/>
    <dgm:cxn modelId="{18C5CC7D-9AD7-4E64-914D-D71DB570F95F}" type="presOf" srcId="{7FFBDBB8-9D99-4500-8E63-1F1651128078}" destId="{C31FAEB8-DD53-44C0-9C26-B5DDDE937346}" srcOrd="1" destOrd="0" presId="urn:microsoft.com/office/officeart/2005/8/layout/radial1"/>
    <dgm:cxn modelId="{8295F8E0-8F66-4202-8BB7-024016C73ABD}" type="presOf" srcId="{98A810EF-EE12-4A07-A7FF-323313593ACC}" destId="{A4D8818F-B8BB-4E32-8A40-16FBDE5DF45F}" srcOrd="0" destOrd="0" presId="urn:microsoft.com/office/officeart/2005/8/layout/radial1"/>
    <dgm:cxn modelId="{64418656-FE88-43B8-BB76-A367A5A7793E}" type="presOf" srcId="{D790511C-0017-476D-91E2-53A105221C01}" destId="{593B91A5-3F62-40AA-B164-FB12929A2C8B}" srcOrd="1" destOrd="0" presId="urn:microsoft.com/office/officeart/2005/8/layout/radial1"/>
    <dgm:cxn modelId="{1EB19D87-4015-46F3-A4E5-56D97D0C07FE}" type="presOf" srcId="{CFE9112D-E698-4662-AE5B-0217163BF07B}" destId="{74209725-F08D-45ED-8406-3CAA307152BB}" srcOrd="1" destOrd="0" presId="urn:microsoft.com/office/officeart/2005/8/layout/radial1"/>
    <dgm:cxn modelId="{230E1724-106B-4C79-8568-77B121CCD9B6}" type="presOf" srcId="{0A87F212-3CA1-4793-B5EE-DF4DA1776631}" destId="{4EDBBE32-F5AD-4A9D-AD44-87460F08E032}" srcOrd="0" destOrd="0" presId="urn:microsoft.com/office/officeart/2005/8/layout/radial1"/>
    <dgm:cxn modelId="{BD920013-E690-4441-96F7-18E7E79AE1B6}" srcId="{98A810EF-EE12-4A07-A7FF-323313593ACC}" destId="{F45BD06F-85F4-41EC-A09C-940AE9F1E277}" srcOrd="3" destOrd="0" parTransId="{D790511C-0017-476D-91E2-53A105221C01}" sibTransId="{CE4DDC16-478B-470B-9A43-E6975CA17D35}"/>
    <dgm:cxn modelId="{3D15E09A-6A47-47CA-B3D9-DD5B8D518C88}" type="presOf" srcId="{5F2BDB48-8A7A-4EE3-91AE-0EE0E41BBFF7}" destId="{906FCA16-4932-47DD-B1D0-3F0EE1B47E3B}" srcOrd="1" destOrd="0" presId="urn:microsoft.com/office/officeart/2005/8/layout/radial1"/>
    <dgm:cxn modelId="{FBDE67F3-DD14-406A-8632-B124059EFB7A}" type="presOf" srcId="{D790511C-0017-476D-91E2-53A105221C01}" destId="{D7A8E0A4-D676-4DCD-A57D-C9E64E2CEE75}" srcOrd="0" destOrd="0" presId="urn:microsoft.com/office/officeart/2005/8/layout/radial1"/>
    <dgm:cxn modelId="{1926EB24-C3BF-46DB-B2C8-8556175A26C3}" srcId="{98A810EF-EE12-4A07-A7FF-323313593ACC}" destId="{A78EE254-7A6F-4C8F-9C65-59A1721A56EC}" srcOrd="0" destOrd="0" parTransId="{CFE9112D-E698-4662-AE5B-0217163BF07B}" sibTransId="{9A23ABA8-7080-4705-B525-F68B6FE0A02D}"/>
    <dgm:cxn modelId="{704EE4D2-9924-469C-BC85-3EA475C6C90E}" type="presParOf" srcId="{A89178DF-F8C2-4139-99BD-AC5D4E3F48AD}" destId="{A4D8818F-B8BB-4E32-8A40-16FBDE5DF45F}" srcOrd="0" destOrd="0" presId="urn:microsoft.com/office/officeart/2005/8/layout/radial1"/>
    <dgm:cxn modelId="{053095DD-D05F-4C1D-BBA4-C42C7BB92254}" type="presParOf" srcId="{A89178DF-F8C2-4139-99BD-AC5D4E3F48AD}" destId="{F6D4ACF7-0E11-4924-9D41-5BE5589012BB}" srcOrd="1" destOrd="0" presId="urn:microsoft.com/office/officeart/2005/8/layout/radial1"/>
    <dgm:cxn modelId="{B1519AF2-D1ED-49E6-A555-04D0BFA25CC4}" type="presParOf" srcId="{F6D4ACF7-0E11-4924-9D41-5BE5589012BB}" destId="{74209725-F08D-45ED-8406-3CAA307152BB}" srcOrd="0" destOrd="0" presId="urn:microsoft.com/office/officeart/2005/8/layout/radial1"/>
    <dgm:cxn modelId="{6CD585F5-66E7-41F7-9585-AA0D54DC8985}" type="presParOf" srcId="{A89178DF-F8C2-4139-99BD-AC5D4E3F48AD}" destId="{05980DE1-69FB-4868-8E53-FC95B5FBC485}" srcOrd="2" destOrd="0" presId="urn:microsoft.com/office/officeart/2005/8/layout/radial1"/>
    <dgm:cxn modelId="{6DFCC471-F5B0-4523-97F0-6CF484F855BD}" type="presParOf" srcId="{A89178DF-F8C2-4139-99BD-AC5D4E3F48AD}" destId="{F02393FF-9FCC-4E72-9ADA-F9C04FE67B7A}" srcOrd="3" destOrd="0" presId="urn:microsoft.com/office/officeart/2005/8/layout/radial1"/>
    <dgm:cxn modelId="{8164CBA0-7D2D-4F9D-943C-2D4CD2172AF2}" type="presParOf" srcId="{F02393FF-9FCC-4E72-9ADA-F9C04FE67B7A}" destId="{C31FAEB8-DD53-44C0-9C26-B5DDDE937346}" srcOrd="0" destOrd="0" presId="urn:microsoft.com/office/officeart/2005/8/layout/radial1"/>
    <dgm:cxn modelId="{84620FF4-8531-4E01-A743-44AF9A83B0FF}" type="presParOf" srcId="{A89178DF-F8C2-4139-99BD-AC5D4E3F48AD}" destId="{A3D70536-B754-40C8-BA3D-5EB0A8753D7D}" srcOrd="4" destOrd="0" presId="urn:microsoft.com/office/officeart/2005/8/layout/radial1"/>
    <dgm:cxn modelId="{3DCB4852-2295-41C4-97E6-D0E8DF62AD05}" type="presParOf" srcId="{A89178DF-F8C2-4139-99BD-AC5D4E3F48AD}" destId="{2FD94FE9-E63C-4205-A88C-80043034FB4D}" srcOrd="5" destOrd="0" presId="urn:microsoft.com/office/officeart/2005/8/layout/radial1"/>
    <dgm:cxn modelId="{8E946121-6106-43A6-9AFD-90B69BE3A044}" type="presParOf" srcId="{2FD94FE9-E63C-4205-A88C-80043034FB4D}" destId="{906FCA16-4932-47DD-B1D0-3F0EE1B47E3B}" srcOrd="0" destOrd="0" presId="urn:microsoft.com/office/officeart/2005/8/layout/radial1"/>
    <dgm:cxn modelId="{52B47F62-DE54-4D2D-928F-52E07A20094D}" type="presParOf" srcId="{A89178DF-F8C2-4139-99BD-AC5D4E3F48AD}" destId="{4EDBBE32-F5AD-4A9D-AD44-87460F08E032}" srcOrd="6" destOrd="0" presId="urn:microsoft.com/office/officeart/2005/8/layout/radial1"/>
    <dgm:cxn modelId="{7E9AABE6-2D4C-4B7D-BB5D-5E43D26948DE}" type="presParOf" srcId="{A89178DF-F8C2-4139-99BD-AC5D4E3F48AD}" destId="{D7A8E0A4-D676-4DCD-A57D-C9E64E2CEE75}" srcOrd="7" destOrd="0" presId="urn:microsoft.com/office/officeart/2005/8/layout/radial1"/>
    <dgm:cxn modelId="{A89FBF07-056F-46AE-9DCF-305106BDE351}" type="presParOf" srcId="{D7A8E0A4-D676-4DCD-A57D-C9E64E2CEE75}" destId="{593B91A5-3F62-40AA-B164-FB12929A2C8B}" srcOrd="0" destOrd="0" presId="urn:microsoft.com/office/officeart/2005/8/layout/radial1"/>
    <dgm:cxn modelId="{70C4D96A-75A0-417E-8A28-2F88B745CD37}" type="presParOf" srcId="{A89178DF-F8C2-4139-99BD-AC5D4E3F48AD}" destId="{2783D77A-5AD8-4545-A1E7-273ADA578573}" srcOrd="8" destOrd="0" presId="urn:microsoft.com/office/officeart/2005/8/layout/radial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D8818F-B8BB-4E32-8A40-16FBDE5DF45F}">
      <dsp:nvSpPr>
        <dsp:cNvPr id="0" name=""/>
        <dsp:cNvSpPr/>
      </dsp:nvSpPr>
      <dsp:spPr>
        <a:xfrm>
          <a:off x="5105700" y="1582244"/>
          <a:ext cx="1202723" cy="1202723"/>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a:t>CPU</a:t>
          </a:r>
        </a:p>
      </dsp:txBody>
      <dsp:txXfrm>
        <a:off x="5281835" y="1758379"/>
        <a:ext cx="850453" cy="850453"/>
      </dsp:txXfrm>
    </dsp:sp>
    <dsp:sp modelId="{F6D4ACF7-0E11-4924-9D41-5BE5589012BB}">
      <dsp:nvSpPr>
        <dsp:cNvPr id="0" name=""/>
        <dsp:cNvSpPr/>
      </dsp:nvSpPr>
      <dsp:spPr>
        <a:xfrm rot="16200000">
          <a:off x="5588228" y="1453927"/>
          <a:ext cx="237667" cy="18966"/>
        </a:xfrm>
        <a:custGeom>
          <a:avLst/>
          <a:gdLst/>
          <a:ahLst/>
          <a:cxnLst/>
          <a:rect l="0" t="0" r="0" b="0"/>
          <a:pathLst>
            <a:path>
              <a:moveTo>
                <a:pt x="0" y="9483"/>
              </a:moveTo>
              <a:lnTo>
                <a:pt x="237667" y="9483"/>
              </a:lnTo>
            </a:path>
          </a:pathLst>
        </a:custGeom>
        <a:noFill/>
        <a:ln w="12700" cap="flat" cmpd="sng" algn="ctr">
          <a:solidFill>
            <a:schemeClr val="accent5">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GB" sz="400" kern="1200" dirty="0">
            <a:solidFill>
              <a:schemeClr val="bg1"/>
            </a:solidFill>
          </a:endParaRPr>
        </a:p>
      </dsp:txBody>
      <dsp:txXfrm>
        <a:off x="5701120" y="1457469"/>
        <a:ext cx="11883" cy="11883"/>
      </dsp:txXfrm>
    </dsp:sp>
    <dsp:sp modelId="{05980DE1-69FB-4868-8E53-FC95B5FBC485}">
      <dsp:nvSpPr>
        <dsp:cNvPr id="0" name=""/>
        <dsp:cNvSpPr/>
      </dsp:nvSpPr>
      <dsp:spPr>
        <a:xfrm>
          <a:off x="4979745" y="-110056"/>
          <a:ext cx="1454633" cy="1454633"/>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baseline="0" noProof="0" dirty="0" smtClean="0">
              <a:latin typeface="Calibri" panose="020F0502020204030204" pitchFamily="34" charset="0"/>
              <a:ea typeface="宋体" panose="02010600030101010101" pitchFamily="2" charset="-122"/>
            </a:rPr>
            <a:t>工作存储器</a:t>
          </a:r>
          <a:endParaRPr lang="zh-CN" altLang="en-GB" sz="1400" kern="1200" baseline="0" noProof="0" dirty="0">
            <a:latin typeface="Calibri" panose="020F0502020204030204" pitchFamily="34" charset="0"/>
            <a:ea typeface="宋体" panose="02010600030101010101" pitchFamily="2" charset="-122"/>
          </a:endParaRPr>
        </a:p>
      </dsp:txBody>
      <dsp:txXfrm>
        <a:off x="5192771" y="102970"/>
        <a:ext cx="1028581" cy="1028581"/>
      </dsp:txXfrm>
    </dsp:sp>
    <dsp:sp modelId="{F02393FF-9FCC-4E72-9ADA-F9C04FE67B7A}">
      <dsp:nvSpPr>
        <dsp:cNvPr id="0" name=""/>
        <dsp:cNvSpPr/>
      </dsp:nvSpPr>
      <dsp:spPr>
        <a:xfrm>
          <a:off x="6308424" y="2174123"/>
          <a:ext cx="237667" cy="18966"/>
        </a:xfrm>
        <a:custGeom>
          <a:avLst/>
          <a:gdLst/>
          <a:ahLst/>
          <a:cxnLst/>
          <a:rect l="0" t="0" r="0" b="0"/>
          <a:pathLst>
            <a:path>
              <a:moveTo>
                <a:pt x="0" y="9483"/>
              </a:moveTo>
              <a:lnTo>
                <a:pt x="237667" y="9483"/>
              </a:lnTo>
            </a:path>
          </a:pathLst>
        </a:custGeom>
        <a:noFill/>
        <a:ln w="12700" cap="flat" cmpd="sng" algn="ctr">
          <a:solidFill>
            <a:schemeClr val="accent5">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GB" sz="400" kern="1200" dirty="0">
            <a:solidFill>
              <a:schemeClr val="bg1"/>
            </a:solidFill>
          </a:endParaRPr>
        </a:p>
      </dsp:txBody>
      <dsp:txXfrm>
        <a:off x="6421316" y="2177664"/>
        <a:ext cx="11883" cy="11883"/>
      </dsp:txXfrm>
    </dsp:sp>
    <dsp:sp modelId="{A3D70536-B754-40C8-BA3D-5EB0A8753D7D}">
      <dsp:nvSpPr>
        <dsp:cNvPr id="0" name=""/>
        <dsp:cNvSpPr/>
      </dsp:nvSpPr>
      <dsp:spPr>
        <a:xfrm>
          <a:off x="6546091" y="1456289"/>
          <a:ext cx="1454633" cy="1454633"/>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baseline="0" noProof="0" dirty="0" smtClean="0">
              <a:latin typeface="Calibri" panose="020F0502020204030204" pitchFamily="34" charset="0"/>
              <a:ea typeface="宋体" panose="02010600030101010101" pitchFamily="2" charset="-122"/>
            </a:rPr>
            <a:t>永久存储器</a:t>
          </a:r>
          <a:endParaRPr lang="zh-CN" altLang="en-GB" sz="1400" kern="1200" baseline="0" noProof="0" dirty="0">
            <a:latin typeface="Calibri" panose="020F0502020204030204" pitchFamily="34" charset="0"/>
            <a:ea typeface="宋体" panose="02010600030101010101" pitchFamily="2" charset="-122"/>
          </a:endParaRPr>
        </a:p>
      </dsp:txBody>
      <dsp:txXfrm>
        <a:off x="6759117" y="1669315"/>
        <a:ext cx="1028581" cy="1028581"/>
      </dsp:txXfrm>
    </dsp:sp>
    <dsp:sp modelId="{2FD94FE9-E63C-4205-A88C-80043034FB4D}">
      <dsp:nvSpPr>
        <dsp:cNvPr id="0" name=""/>
        <dsp:cNvSpPr/>
      </dsp:nvSpPr>
      <dsp:spPr>
        <a:xfrm rot="5400000">
          <a:off x="5588228" y="2894318"/>
          <a:ext cx="237667" cy="18966"/>
        </a:xfrm>
        <a:custGeom>
          <a:avLst/>
          <a:gdLst/>
          <a:ahLst/>
          <a:cxnLst/>
          <a:rect l="0" t="0" r="0" b="0"/>
          <a:pathLst>
            <a:path>
              <a:moveTo>
                <a:pt x="0" y="9483"/>
              </a:moveTo>
              <a:lnTo>
                <a:pt x="237667" y="9483"/>
              </a:lnTo>
            </a:path>
          </a:pathLst>
        </a:custGeom>
        <a:noFill/>
        <a:ln w="12700" cap="flat" cmpd="sng" algn="ctr">
          <a:solidFill>
            <a:schemeClr val="accent5">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GB" sz="400" kern="1200" dirty="0">
            <a:solidFill>
              <a:schemeClr val="bg1"/>
            </a:solidFill>
          </a:endParaRPr>
        </a:p>
      </dsp:txBody>
      <dsp:txXfrm>
        <a:off x="5701120" y="2897860"/>
        <a:ext cx="11883" cy="11883"/>
      </dsp:txXfrm>
    </dsp:sp>
    <dsp:sp modelId="{4EDBBE32-F5AD-4A9D-AD44-87460F08E032}">
      <dsp:nvSpPr>
        <dsp:cNvPr id="0" name=""/>
        <dsp:cNvSpPr/>
      </dsp:nvSpPr>
      <dsp:spPr>
        <a:xfrm>
          <a:off x="4979745" y="3022635"/>
          <a:ext cx="1454633" cy="1454633"/>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baseline="0" noProof="0" dirty="0" smtClean="0">
              <a:latin typeface="Calibri" panose="020F0502020204030204" pitchFamily="34" charset="0"/>
              <a:ea typeface="宋体" panose="02010600030101010101" pitchFamily="2" charset="-122"/>
            </a:rPr>
            <a:t>输入</a:t>
          </a:r>
          <a:endParaRPr lang="zh-CN" altLang="en-GB" sz="1400" kern="1200" baseline="0" noProof="0" dirty="0">
            <a:latin typeface="Calibri" panose="020F0502020204030204" pitchFamily="34" charset="0"/>
            <a:ea typeface="宋体" panose="02010600030101010101" pitchFamily="2" charset="-122"/>
          </a:endParaRPr>
        </a:p>
      </dsp:txBody>
      <dsp:txXfrm>
        <a:off x="5192771" y="3235661"/>
        <a:ext cx="1028581" cy="1028581"/>
      </dsp:txXfrm>
    </dsp:sp>
    <dsp:sp modelId="{D7A8E0A4-D676-4DCD-A57D-C9E64E2CEE75}">
      <dsp:nvSpPr>
        <dsp:cNvPr id="0" name=""/>
        <dsp:cNvSpPr/>
      </dsp:nvSpPr>
      <dsp:spPr>
        <a:xfrm rot="10800000">
          <a:off x="4868033" y="2174123"/>
          <a:ext cx="237667" cy="18966"/>
        </a:xfrm>
        <a:custGeom>
          <a:avLst/>
          <a:gdLst/>
          <a:ahLst/>
          <a:cxnLst/>
          <a:rect l="0" t="0" r="0" b="0"/>
          <a:pathLst>
            <a:path>
              <a:moveTo>
                <a:pt x="0" y="9483"/>
              </a:moveTo>
              <a:lnTo>
                <a:pt x="237667" y="9483"/>
              </a:lnTo>
            </a:path>
          </a:pathLst>
        </a:custGeom>
        <a:noFill/>
        <a:ln w="12700" cap="flat" cmpd="sng" algn="ctr">
          <a:solidFill>
            <a:schemeClr val="accent5">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GB" sz="400" kern="1200" dirty="0">
            <a:solidFill>
              <a:schemeClr val="bg1"/>
            </a:solidFill>
          </a:endParaRPr>
        </a:p>
      </dsp:txBody>
      <dsp:txXfrm rot="10800000">
        <a:off x="4980925" y="2177664"/>
        <a:ext cx="11883" cy="11883"/>
      </dsp:txXfrm>
    </dsp:sp>
    <dsp:sp modelId="{2783D77A-5AD8-4545-A1E7-273ADA578573}">
      <dsp:nvSpPr>
        <dsp:cNvPr id="0" name=""/>
        <dsp:cNvSpPr/>
      </dsp:nvSpPr>
      <dsp:spPr>
        <a:xfrm>
          <a:off x="3413399" y="1456289"/>
          <a:ext cx="1454633" cy="1454633"/>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baseline="0" noProof="0" dirty="0" smtClean="0">
              <a:latin typeface="Calibri" panose="020F0502020204030204" pitchFamily="34" charset="0"/>
              <a:ea typeface="宋体" panose="02010600030101010101" pitchFamily="2" charset="-122"/>
            </a:rPr>
            <a:t>输出</a:t>
          </a:r>
          <a:endParaRPr lang="zh-CN" altLang="en-GB" sz="1400" b="0" kern="1200" baseline="0" noProof="0" dirty="0">
            <a:latin typeface="Calibri" panose="020F0502020204030204" pitchFamily="34" charset="0"/>
            <a:ea typeface="宋体" panose="02010600030101010101" pitchFamily="2" charset="-122"/>
          </a:endParaRPr>
        </a:p>
      </dsp:txBody>
      <dsp:txXfrm>
        <a:off x="3626425" y="1669315"/>
        <a:ext cx="1028581" cy="10285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D8818F-B8BB-4E32-8A40-16FBDE5DF45F}">
      <dsp:nvSpPr>
        <dsp:cNvPr id="0" name=""/>
        <dsp:cNvSpPr/>
      </dsp:nvSpPr>
      <dsp:spPr>
        <a:xfrm>
          <a:off x="5105700" y="1582244"/>
          <a:ext cx="1202723" cy="1202723"/>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smtClean="0"/>
            <a:t>CPU</a:t>
          </a:r>
          <a:endParaRPr lang="en-GB" sz="2000" kern="1200" dirty="0"/>
        </a:p>
      </dsp:txBody>
      <dsp:txXfrm>
        <a:off x="5281835" y="1758379"/>
        <a:ext cx="850453" cy="850453"/>
      </dsp:txXfrm>
    </dsp:sp>
    <dsp:sp modelId="{F6D4ACF7-0E11-4924-9D41-5BE5589012BB}">
      <dsp:nvSpPr>
        <dsp:cNvPr id="0" name=""/>
        <dsp:cNvSpPr/>
      </dsp:nvSpPr>
      <dsp:spPr>
        <a:xfrm rot="16200000">
          <a:off x="5588228" y="1453927"/>
          <a:ext cx="237667" cy="18966"/>
        </a:xfrm>
        <a:custGeom>
          <a:avLst/>
          <a:gdLst/>
          <a:ahLst/>
          <a:cxnLst/>
          <a:rect l="0" t="0" r="0" b="0"/>
          <a:pathLst>
            <a:path>
              <a:moveTo>
                <a:pt x="0" y="9483"/>
              </a:moveTo>
              <a:lnTo>
                <a:pt x="237667" y="9483"/>
              </a:lnTo>
            </a:path>
          </a:pathLst>
        </a:custGeom>
        <a:noFill/>
        <a:ln w="12700" cap="flat" cmpd="sng" algn="ctr">
          <a:solidFill>
            <a:schemeClr val="accent5">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GB" sz="400" kern="1200" dirty="0">
            <a:solidFill>
              <a:schemeClr val="bg1"/>
            </a:solidFill>
          </a:endParaRPr>
        </a:p>
      </dsp:txBody>
      <dsp:txXfrm>
        <a:off x="5701120" y="1457469"/>
        <a:ext cx="11883" cy="11883"/>
      </dsp:txXfrm>
    </dsp:sp>
    <dsp:sp modelId="{05980DE1-69FB-4868-8E53-FC95B5FBC485}">
      <dsp:nvSpPr>
        <dsp:cNvPr id="0" name=""/>
        <dsp:cNvSpPr/>
      </dsp:nvSpPr>
      <dsp:spPr>
        <a:xfrm>
          <a:off x="4979745" y="-110056"/>
          <a:ext cx="1454633" cy="1454633"/>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baseline="0" dirty="0" smtClean="0">
              <a:latin typeface="Calibri" panose="020F0502020204030204" pitchFamily="34" charset="0"/>
              <a:ea typeface="宋体" panose="02010600030101010101" pitchFamily="2" charset="-122"/>
            </a:rPr>
            <a:t>工作存储器</a:t>
          </a:r>
          <a:r>
            <a:rPr lang="en-GB" sz="1400" b="1" kern="1200" baseline="0" dirty="0" smtClean="0">
              <a:latin typeface="Calibri" panose="020F0502020204030204" pitchFamily="34" charset="0"/>
              <a:ea typeface="宋体" panose="02010600030101010101" pitchFamily="2" charset="-122"/>
            </a:rPr>
            <a:t>   </a:t>
          </a:r>
        </a:p>
        <a:p>
          <a:pPr lvl="0" algn="ctr" defTabSz="622300">
            <a:lnSpc>
              <a:spcPct val="90000"/>
            </a:lnSpc>
            <a:spcBef>
              <a:spcPct val="0"/>
            </a:spcBef>
            <a:spcAft>
              <a:spcPct val="35000"/>
            </a:spcAft>
          </a:pPr>
          <a:r>
            <a:rPr lang="zh-CN" altLang="en-US" sz="1400" b="0" kern="1200" baseline="0" dirty="0" smtClean="0">
              <a:latin typeface="Calibri" panose="020F0502020204030204" pitchFamily="34" charset="0"/>
              <a:ea typeface="宋体" panose="02010600030101010101" pitchFamily="2" charset="-122"/>
            </a:rPr>
            <a:t>系统</a:t>
          </a:r>
          <a:r>
            <a:rPr lang="en-GB" sz="1400" b="0" kern="1200" baseline="0" dirty="0" smtClean="0">
              <a:latin typeface="Calibri" panose="020F0502020204030204" pitchFamily="34" charset="0"/>
              <a:ea typeface="宋体" panose="02010600030101010101" pitchFamily="2" charset="-122"/>
            </a:rPr>
            <a:t>RAM</a:t>
          </a:r>
          <a:endParaRPr lang="en-GB" sz="1400" b="0" kern="1200" baseline="0" dirty="0">
            <a:latin typeface="Calibri" panose="020F0502020204030204" pitchFamily="34" charset="0"/>
            <a:ea typeface="宋体" panose="02010600030101010101" pitchFamily="2" charset="-122"/>
          </a:endParaRPr>
        </a:p>
      </dsp:txBody>
      <dsp:txXfrm>
        <a:off x="5192771" y="102970"/>
        <a:ext cx="1028581" cy="1028581"/>
      </dsp:txXfrm>
    </dsp:sp>
    <dsp:sp modelId="{F02393FF-9FCC-4E72-9ADA-F9C04FE67B7A}">
      <dsp:nvSpPr>
        <dsp:cNvPr id="0" name=""/>
        <dsp:cNvSpPr/>
      </dsp:nvSpPr>
      <dsp:spPr>
        <a:xfrm>
          <a:off x="6308424" y="2174123"/>
          <a:ext cx="237667" cy="18966"/>
        </a:xfrm>
        <a:custGeom>
          <a:avLst/>
          <a:gdLst/>
          <a:ahLst/>
          <a:cxnLst/>
          <a:rect l="0" t="0" r="0" b="0"/>
          <a:pathLst>
            <a:path>
              <a:moveTo>
                <a:pt x="0" y="9483"/>
              </a:moveTo>
              <a:lnTo>
                <a:pt x="237667" y="9483"/>
              </a:lnTo>
            </a:path>
          </a:pathLst>
        </a:custGeom>
        <a:noFill/>
        <a:ln w="12700" cap="flat" cmpd="sng" algn="ctr">
          <a:solidFill>
            <a:schemeClr val="accent5">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GB" sz="400" kern="1200" dirty="0">
            <a:solidFill>
              <a:schemeClr val="bg1"/>
            </a:solidFill>
          </a:endParaRPr>
        </a:p>
      </dsp:txBody>
      <dsp:txXfrm>
        <a:off x="6421316" y="2177664"/>
        <a:ext cx="11883" cy="11883"/>
      </dsp:txXfrm>
    </dsp:sp>
    <dsp:sp modelId="{A3D70536-B754-40C8-BA3D-5EB0A8753D7D}">
      <dsp:nvSpPr>
        <dsp:cNvPr id="0" name=""/>
        <dsp:cNvSpPr/>
      </dsp:nvSpPr>
      <dsp:spPr>
        <a:xfrm>
          <a:off x="6546091" y="1456289"/>
          <a:ext cx="1454633" cy="1454633"/>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baseline="0" dirty="0" smtClean="0">
              <a:latin typeface="Calibri" panose="020F0502020204030204" pitchFamily="34" charset="0"/>
              <a:ea typeface="宋体" panose="02010600030101010101" pitchFamily="2" charset="-122"/>
            </a:rPr>
            <a:t>永久存储器</a:t>
          </a:r>
          <a:r>
            <a:rPr lang="en-GB" sz="1400" b="1" kern="1200" baseline="0" dirty="0" smtClean="0">
              <a:latin typeface="Calibri" panose="020F0502020204030204" pitchFamily="34" charset="0"/>
              <a:ea typeface="宋体" panose="02010600030101010101" pitchFamily="2" charset="-122"/>
            </a:rPr>
            <a:t> </a:t>
          </a:r>
          <a:endParaRPr lang="en-GB" sz="1400" b="1" kern="1200" baseline="0" dirty="0">
            <a:latin typeface="Calibri" panose="020F0502020204030204" pitchFamily="34" charset="0"/>
            <a:ea typeface="宋体" panose="02010600030101010101" pitchFamily="2" charset="-122"/>
          </a:endParaRPr>
        </a:p>
        <a:p>
          <a:pPr lvl="0" algn="ctr" defTabSz="622300">
            <a:lnSpc>
              <a:spcPct val="90000"/>
            </a:lnSpc>
            <a:spcBef>
              <a:spcPct val="0"/>
            </a:spcBef>
            <a:spcAft>
              <a:spcPct val="35000"/>
            </a:spcAft>
          </a:pPr>
          <a:r>
            <a:rPr lang="zh-CN" altLang="en-US" sz="1400" b="0" kern="1200" baseline="0" dirty="0" smtClean="0">
              <a:latin typeface="Calibri" panose="020F0502020204030204" pitchFamily="34" charset="0"/>
              <a:ea typeface="宋体" panose="02010600030101010101" pitchFamily="2" charset="-122"/>
            </a:rPr>
            <a:t>硬盘</a:t>
          </a:r>
          <a:r>
            <a:rPr lang="en-GB" sz="1400" kern="1200" baseline="0" dirty="0" smtClean="0">
              <a:latin typeface="Calibri" panose="020F0502020204030204" pitchFamily="34" charset="0"/>
              <a:ea typeface="宋体" panose="02010600030101010101" pitchFamily="2" charset="-122"/>
            </a:rPr>
            <a:t>DVD</a:t>
          </a:r>
          <a:endParaRPr lang="en-GB" sz="1400" kern="1200" baseline="0" dirty="0">
            <a:latin typeface="Calibri" panose="020F0502020204030204" pitchFamily="34" charset="0"/>
            <a:ea typeface="宋体" panose="02010600030101010101" pitchFamily="2" charset="-122"/>
          </a:endParaRPr>
        </a:p>
      </dsp:txBody>
      <dsp:txXfrm>
        <a:off x="6759117" y="1669315"/>
        <a:ext cx="1028581" cy="1028581"/>
      </dsp:txXfrm>
    </dsp:sp>
    <dsp:sp modelId="{2FD94FE9-E63C-4205-A88C-80043034FB4D}">
      <dsp:nvSpPr>
        <dsp:cNvPr id="0" name=""/>
        <dsp:cNvSpPr/>
      </dsp:nvSpPr>
      <dsp:spPr>
        <a:xfrm rot="5400000">
          <a:off x="5588228" y="2894318"/>
          <a:ext cx="237667" cy="18966"/>
        </a:xfrm>
        <a:custGeom>
          <a:avLst/>
          <a:gdLst/>
          <a:ahLst/>
          <a:cxnLst/>
          <a:rect l="0" t="0" r="0" b="0"/>
          <a:pathLst>
            <a:path>
              <a:moveTo>
                <a:pt x="0" y="9483"/>
              </a:moveTo>
              <a:lnTo>
                <a:pt x="237667" y="9483"/>
              </a:lnTo>
            </a:path>
          </a:pathLst>
        </a:custGeom>
        <a:noFill/>
        <a:ln w="12700" cap="flat" cmpd="sng" algn="ctr">
          <a:solidFill>
            <a:schemeClr val="accent5">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GB" sz="400" kern="1200" dirty="0">
            <a:solidFill>
              <a:schemeClr val="bg1"/>
            </a:solidFill>
          </a:endParaRPr>
        </a:p>
      </dsp:txBody>
      <dsp:txXfrm>
        <a:off x="5701120" y="2897860"/>
        <a:ext cx="11883" cy="11883"/>
      </dsp:txXfrm>
    </dsp:sp>
    <dsp:sp modelId="{4EDBBE32-F5AD-4A9D-AD44-87460F08E032}">
      <dsp:nvSpPr>
        <dsp:cNvPr id="0" name=""/>
        <dsp:cNvSpPr/>
      </dsp:nvSpPr>
      <dsp:spPr>
        <a:xfrm>
          <a:off x="4979745" y="3022635"/>
          <a:ext cx="1454633" cy="1454633"/>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baseline="0" dirty="0" smtClean="0">
              <a:latin typeface="Calibri" panose="020F0502020204030204" pitchFamily="34" charset="0"/>
              <a:ea typeface="宋体" panose="02010600030101010101" pitchFamily="2" charset="-122"/>
            </a:rPr>
            <a:t>输入</a:t>
          </a:r>
          <a:r>
            <a:rPr lang="en-GB" sz="1400" kern="1200" baseline="0" dirty="0" smtClean="0">
              <a:latin typeface="Calibri" panose="020F0502020204030204" pitchFamily="34" charset="0"/>
              <a:ea typeface="宋体" panose="02010600030101010101" pitchFamily="2" charset="-122"/>
            </a:rPr>
            <a:t> </a:t>
          </a:r>
          <a:endParaRPr lang="en-GB" sz="1400" kern="1200" baseline="0" dirty="0">
            <a:latin typeface="Calibri" panose="020F0502020204030204" pitchFamily="34" charset="0"/>
            <a:ea typeface="宋体" panose="02010600030101010101" pitchFamily="2" charset="-122"/>
          </a:endParaRPr>
        </a:p>
        <a:p>
          <a:pPr lvl="0" algn="ctr" defTabSz="622300">
            <a:lnSpc>
              <a:spcPct val="90000"/>
            </a:lnSpc>
            <a:spcBef>
              <a:spcPct val="0"/>
            </a:spcBef>
            <a:spcAft>
              <a:spcPct val="35000"/>
            </a:spcAft>
          </a:pPr>
          <a:r>
            <a:rPr lang="zh-CN" altLang="en-US" sz="1400" kern="1200" baseline="0" dirty="0" smtClean="0">
              <a:latin typeface="Calibri" panose="020F0502020204030204" pitchFamily="34" charset="0"/>
              <a:ea typeface="宋体" panose="02010600030101010101" pitchFamily="2" charset="-122"/>
            </a:rPr>
            <a:t>键盘</a:t>
          </a:r>
          <a:r>
            <a:rPr lang="en-US" altLang="zh-CN" sz="1400" kern="1200" baseline="0" dirty="0" smtClean="0">
              <a:latin typeface="Calibri" panose="020F0502020204030204" pitchFamily="34" charset="0"/>
              <a:ea typeface="宋体" panose="02010600030101010101" pitchFamily="2" charset="-122"/>
            </a:rPr>
            <a:t/>
          </a:r>
          <a:br>
            <a:rPr lang="en-US" altLang="zh-CN" sz="1400" kern="1200" baseline="0" dirty="0" smtClean="0">
              <a:latin typeface="Calibri" panose="020F0502020204030204" pitchFamily="34" charset="0"/>
              <a:ea typeface="宋体" panose="02010600030101010101" pitchFamily="2" charset="-122"/>
            </a:rPr>
          </a:br>
          <a:r>
            <a:rPr lang="zh-CN" altLang="en-US" sz="1400" kern="1200" baseline="0" dirty="0" smtClean="0">
              <a:latin typeface="Calibri" panose="020F0502020204030204" pitchFamily="34" charset="0"/>
              <a:ea typeface="宋体" panose="02010600030101010101" pitchFamily="2" charset="-122"/>
            </a:rPr>
            <a:t> 鼠标</a:t>
          </a:r>
          <a:r>
            <a:rPr lang="en-US" altLang="zh-CN" sz="1400" kern="1200" baseline="0" dirty="0" smtClean="0">
              <a:latin typeface="Calibri" panose="020F0502020204030204" pitchFamily="34" charset="0"/>
              <a:ea typeface="宋体" panose="02010600030101010101" pitchFamily="2" charset="-122"/>
            </a:rPr>
            <a:t/>
          </a:r>
          <a:br>
            <a:rPr lang="en-US" altLang="zh-CN" sz="1400" kern="1200" baseline="0" dirty="0" smtClean="0">
              <a:latin typeface="Calibri" panose="020F0502020204030204" pitchFamily="34" charset="0"/>
              <a:ea typeface="宋体" panose="02010600030101010101" pitchFamily="2" charset="-122"/>
            </a:rPr>
          </a:br>
          <a:r>
            <a:rPr lang="zh-CN" altLang="en-US" sz="1400" kern="1200" baseline="0" dirty="0" smtClean="0">
              <a:latin typeface="Calibri" panose="020F0502020204030204" pitchFamily="34" charset="0"/>
              <a:ea typeface="宋体" panose="02010600030101010101" pitchFamily="2" charset="-122"/>
            </a:rPr>
            <a:t> 网络</a:t>
          </a:r>
          <a:r>
            <a:rPr lang="en-US" altLang="zh-CN" sz="1400" kern="1200" baseline="0" dirty="0" smtClean="0">
              <a:latin typeface="Calibri" panose="020F0502020204030204" pitchFamily="34" charset="0"/>
              <a:ea typeface="宋体" panose="02010600030101010101" pitchFamily="2" charset="-122"/>
            </a:rPr>
            <a:t/>
          </a:r>
          <a:br>
            <a:rPr lang="en-US" altLang="zh-CN" sz="1400" kern="1200" baseline="0" dirty="0" smtClean="0">
              <a:latin typeface="Calibri" panose="020F0502020204030204" pitchFamily="34" charset="0"/>
              <a:ea typeface="宋体" panose="02010600030101010101" pitchFamily="2" charset="-122"/>
            </a:rPr>
          </a:br>
          <a:r>
            <a:rPr lang="zh-CN" altLang="en-US" sz="1400" kern="1200" baseline="0" dirty="0" smtClean="0">
              <a:latin typeface="Calibri" panose="020F0502020204030204" pitchFamily="34" charset="0"/>
              <a:ea typeface="宋体" panose="02010600030101010101" pitchFamily="2" charset="-122"/>
            </a:rPr>
            <a:t> 声音</a:t>
          </a:r>
          <a:endParaRPr lang="en-GB" sz="1400" kern="1200" baseline="0" dirty="0">
            <a:latin typeface="Calibri" panose="020F0502020204030204" pitchFamily="34" charset="0"/>
            <a:ea typeface="宋体" panose="02010600030101010101" pitchFamily="2" charset="-122"/>
          </a:endParaRPr>
        </a:p>
      </dsp:txBody>
      <dsp:txXfrm>
        <a:off x="5192771" y="3235661"/>
        <a:ext cx="1028581" cy="1028581"/>
      </dsp:txXfrm>
    </dsp:sp>
    <dsp:sp modelId="{D7A8E0A4-D676-4DCD-A57D-C9E64E2CEE75}">
      <dsp:nvSpPr>
        <dsp:cNvPr id="0" name=""/>
        <dsp:cNvSpPr/>
      </dsp:nvSpPr>
      <dsp:spPr>
        <a:xfrm rot="10800000">
          <a:off x="4868033" y="2174123"/>
          <a:ext cx="237667" cy="18966"/>
        </a:xfrm>
        <a:custGeom>
          <a:avLst/>
          <a:gdLst/>
          <a:ahLst/>
          <a:cxnLst/>
          <a:rect l="0" t="0" r="0" b="0"/>
          <a:pathLst>
            <a:path>
              <a:moveTo>
                <a:pt x="0" y="9483"/>
              </a:moveTo>
              <a:lnTo>
                <a:pt x="237667" y="9483"/>
              </a:lnTo>
            </a:path>
          </a:pathLst>
        </a:custGeom>
        <a:noFill/>
        <a:ln w="12700" cap="flat" cmpd="sng" algn="ctr">
          <a:solidFill>
            <a:schemeClr val="accent5">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GB" sz="400" kern="1200" dirty="0">
            <a:solidFill>
              <a:schemeClr val="bg1"/>
            </a:solidFill>
          </a:endParaRPr>
        </a:p>
      </dsp:txBody>
      <dsp:txXfrm rot="10800000">
        <a:off x="4980925" y="2177664"/>
        <a:ext cx="11883" cy="11883"/>
      </dsp:txXfrm>
    </dsp:sp>
    <dsp:sp modelId="{2783D77A-5AD8-4545-A1E7-273ADA578573}">
      <dsp:nvSpPr>
        <dsp:cNvPr id="0" name=""/>
        <dsp:cNvSpPr/>
      </dsp:nvSpPr>
      <dsp:spPr>
        <a:xfrm>
          <a:off x="3413399" y="1456289"/>
          <a:ext cx="1454633" cy="1454633"/>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baseline="0" dirty="0" smtClean="0">
              <a:latin typeface="Calibri" panose="020F0502020204030204" pitchFamily="34" charset="0"/>
              <a:ea typeface="宋体" panose="02010600030101010101" pitchFamily="2" charset="-122"/>
            </a:rPr>
            <a:t>输出</a:t>
          </a:r>
          <a:r>
            <a:rPr lang="en-GB" sz="1400" b="1" kern="1200" baseline="0" dirty="0" smtClean="0">
              <a:latin typeface="Calibri" panose="020F0502020204030204" pitchFamily="34" charset="0"/>
              <a:ea typeface="宋体" panose="02010600030101010101" pitchFamily="2" charset="-122"/>
            </a:rPr>
            <a:t>       </a:t>
          </a:r>
          <a:endParaRPr lang="en-GB" sz="1400" b="1" kern="1200" baseline="0" dirty="0">
            <a:latin typeface="Calibri" panose="020F0502020204030204" pitchFamily="34" charset="0"/>
            <a:ea typeface="宋体" panose="02010600030101010101" pitchFamily="2" charset="-122"/>
          </a:endParaRPr>
        </a:p>
        <a:p>
          <a:pPr lvl="0" algn="ctr" defTabSz="622300">
            <a:lnSpc>
              <a:spcPct val="90000"/>
            </a:lnSpc>
            <a:spcBef>
              <a:spcPct val="0"/>
            </a:spcBef>
            <a:spcAft>
              <a:spcPct val="35000"/>
            </a:spcAft>
          </a:pPr>
          <a:r>
            <a:rPr lang="en-GB" sz="1400" b="0" kern="1200" baseline="0" dirty="0" smtClean="0">
              <a:latin typeface="Calibri" panose="020F0502020204030204" pitchFamily="34" charset="0"/>
              <a:ea typeface="宋体" panose="02010600030101010101" pitchFamily="2" charset="-122"/>
            </a:rPr>
            <a:t>GPU</a:t>
          </a:r>
          <a:br>
            <a:rPr lang="en-GB" sz="1400" b="0" kern="1200" baseline="0" dirty="0" smtClean="0">
              <a:latin typeface="Calibri" panose="020F0502020204030204" pitchFamily="34" charset="0"/>
              <a:ea typeface="宋体" panose="02010600030101010101" pitchFamily="2" charset="-122"/>
            </a:rPr>
          </a:br>
          <a:r>
            <a:rPr lang="zh-CN" altLang="en-US" sz="1400" b="0" kern="1200" baseline="0" dirty="0" smtClean="0">
              <a:latin typeface="Calibri" panose="020F0502020204030204" pitchFamily="34" charset="0"/>
              <a:ea typeface="宋体" panose="02010600030101010101" pitchFamily="2" charset="-122"/>
            </a:rPr>
            <a:t>打印机</a:t>
          </a:r>
          <a:r>
            <a:rPr lang="en-US" altLang="zh-CN" sz="1400" b="0" kern="1200" baseline="0" dirty="0" smtClean="0">
              <a:latin typeface="Calibri" panose="020F0502020204030204" pitchFamily="34" charset="0"/>
              <a:ea typeface="宋体" panose="02010600030101010101" pitchFamily="2" charset="-122"/>
            </a:rPr>
            <a:t/>
          </a:r>
          <a:br>
            <a:rPr lang="en-US" altLang="zh-CN" sz="1400" b="0" kern="1200" baseline="0" dirty="0" smtClean="0">
              <a:latin typeface="Calibri" panose="020F0502020204030204" pitchFamily="34" charset="0"/>
              <a:ea typeface="宋体" panose="02010600030101010101" pitchFamily="2" charset="-122"/>
            </a:rPr>
          </a:br>
          <a:r>
            <a:rPr lang="zh-CN" altLang="en-US" sz="1400" b="0" kern="1200" baseline="0" dirty="0" smtClean="0">
              <a:latin typeface="Calibri" panose="020F0502020204030204" pitchFamily="34" charset="0"/>
              <a:ea typeface="宋体" panose="02010600030101010101" pitchFamily="2" charset="-122"/>
            </a:rPr>
            <a:t>网络</a:t>
          </a:r>
          <a:r>
            <a:rPr lang="en-US" altLang="zh-CN" sz="1400" b="0" kern="1200" baseline="0" dirty="0" smtClean="0">
              <a:latin typeface="Calibri" panose="020F0502020204030204" pitchFamily="34" charset="0"/>
              <a:ea typeface="宋体" panose="02010600030101010101" pitchFamily="2" charset="-122"/>
            </a:rPr>
            <a:t/>
          </a:r>
          <a:br>
            <a:rPr lang="en-US" altLang="zh-CN" sz="1400" b="0" kern="1200" baseline="0" dirty="0" smtClean="0">
              <a:latin typeface="Calibri" panose="020F0502020204030204" pitchFamily="34" charset="0"/>
              <a:ea typeface="宋体" panose="02010600030101010101" pitchFamily="2" charset="-122"/>
            </a:rPr>
          </a:br>
          <a:r>
            <a:rPr lang="zh-CN" altLang="en-US" sz="1400" b="0" kern="1200" baseline="0" dirty="0" smtClean="0">
              <a:latin typeface="Calibri" panose="020F0502020204030204" pitchFamily="34" charset="0"/>
              <a:ea typeface="宋体" panose="02010600030101010101" pitchFamily="2" charset="-122"/>
            </a:rPr>
            <a:t>声音</a:t>
          </a:r>
          <a:endParaRPr lang="en-GB" sz="1400" b="0" kern="1200" baseline="0" dirty="0">
            <a:latin typeface="Calibri" panose="020F0502020204030204" pitchFamily="34" charset="0"/>
            <a:ea typeface="宋体" panose="02010600030101010101" pitchFamily="2" charset="-122"/>
          </a:endParaRPr>
        </a:p>
      </dsp:txBody>
      <dsp:txXfrm>
        <a:off x="3626425" y="1669315"/>
        <a:ext cx="1028581" cy="1028581"/>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Sty" val="noArr"/>
              <dgm:param type="endSty" val="noArr"/>
              <dgm:param type="begPts" val="auto"/>
              <dgm:param type="endPts" val="auto"/>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Sty" val="noArr"/>
              <dgm:param type="endSty" val="noArr"/>
              <dgm:param type="begPts" val="auto"/>
              <dgm:param type="endPts" val="auto"/>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5" Type="http://schemas.openxmlformats.org/officeDocument/2006/relationships/theme" Target="../theme/theme23.xml"/><Relationship Id="rId4" Type="http://schemas.openxmlformats.org/officeDocument/2006/relationships/tags" Target="../tags/tag423.xml"/><Relationship Id="rId3" Type="http://schemas.openxmlformats.org/officeDocument/2006/relationships/tags" Target="../tags/tag422.xml"/><Relationship Id="rId2" Type="http://schemas.openxmlformats.org/officeDocument/2006/relationships/tags" Target="../tags/tag421.xml"/><Relationship Id="rId1" Type="http://schemas.openxmlformats.org/officeDocument/2006/relationships/tags" Target="../tags/tag42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13347" name="Header Placeholder 1"/>
          <p:cNvSpPr>
            <a:spLocks noGrp="1" noChangeArrowheads="1"/>
          </p:cNvSpPr>
          <p:nvPr>
            <p:ph type="hdr" sz="quarter"/>
            <p:custDataLst>
              <p:tags r:id="rId1"/>
            </p:custDataLst>
          </p:nvPr>
        </p:nvSpPr>
        <p:spPr bwMode="auto">
          <a:xfrm>
            <a:off x="0" y="0"/>
            <a:ext cx="2971800"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200">
                <a:ea typeface="SimSun" pitchFamily="2" charset="-122"/>
              </a:defRPr>
            </a:lvl1pPr>
          </a:lstStyle>
          <a:p>
            <a:pPr marL="0" marR="0" lvl="0" indent="0" algn="l" defTabSz="914400" rtl="0" eaLnBrk="1" fontAlgn="base" latinLnBrk="0" hangingPunct="1">
              <a:lnSpc>
                <a:spcPct val="100000"/>
              </a:lnSpc>
              <a:spcBef>
                <a:spcPct val="0"/>
              </a:spcBef>
              <a:spcAft>
                <a:spcPct val="0"/>
              </a:spcAft>
              <a:buClrTx/>
              <a:buSzPct val="100000"/>
              <a:buFontTx/>
              <a:buNone/>
              <a:defRPr/>
            </a:pPr>
            <a:endParaRPr kumimoji="0" lang="zh-CN" altLang="zh-CN" sz="1200" b="0" i="0" u="none" strike="noStrike" kern="1200" cap="none" spc="0" normalizeH="0" baseline="0" noProof="0">
              <a:ln>
                <a:noFill/>
              </a:ln>
              <a:solidFill>
                <a:schemeClr val="tx1"/>
              </a:solidFill>
              <a:effectLst/>
              <a:uLnTx/>
              <a:uFillTx/>
              <a:latin typeface="Calibri" pitchFamily="34" charset="0"/>
              <a:ea typeface="SimSun" pitchFamily="2" charset="-122"/>
              <a:cs typeface="Calibri" pitchFamily="34" charset="0"/>
            </a:endParaRPr>
          </a:p>
        </p:txBody>
      </p:sp>
      <p:sp>
        <p:nvSpPr>
          <p:cNvPr id="113348" name="Date Placeholder 2"/>
          <p:cNvSpPr>
            <a:spLocks noGrp="1" noChangeArrowheads="1"/>
          </p:cNvSpPr>
          <p:nvPr>
            <p:ph type="dt" sz="quarter" idx="1"/>
            <p:custDataLst>
              <p:tags r:id="rId2"/>
            </p:custDataLst>
          </p:nvPr>
        </p:nvSpPr>
        <p:spPr bwMode="auto">
          <a:xfrm>
            <a:off x="3884613" y="0"/>
            <a:ext cx="2971800"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ea typeface="SimSun" pitchFamily="2" charset="-122"/>
              </a:defRPr>
            </a:lvl1pPr>
          </a:lstStyle>
          <a:p>
            <a:pPr marL="0" marR="0" lvl="0" indent="0" algn="r" defTabSz="914400" rtl="0" eaLnBrk="1" fontAlgn="base" latinLnBrk="0" hangingPunct="1">
              <a:lnSpc>
                <a:spcPct val="100000"/>
              </a:lnSpc>
              <a:spcBef>
                <a:spcPct val="0"/>
              </a:spcBef>
              <a:spcAft>
                <a:spcPct val="0"/>
              </a:spcAft>
              <a:buClrTx/>
              <a:buSzPct val="100000"/>
              <a:buFontTx/>
              <a:buNone/>
              <a:defRPr/>
            </a:pPr>
            <a:fld id="{A2D106BB-94B3-46A5-97E6-D9D40243FAAA}" type="datetime1">
              <a:rPr kumimoji="0" lang="en-US" altLang="zh-CN" sz="1200" b="0" i="0" u="none" strike="noStrike" kern="1200" cap="none" spc="0" normalizeH="0" baseline="0" noProof="0">
                <a:ln>
                  <a:noFill/>
                </a:ln>
                <a:solidFill>
                  <a:schemeClr val="tx1"/>
                </a:solidFill>
                <a:effectLst/>
                <a:uLnTx/>
                <a:uFillTx/>
                <a:latin typeface="Calibri" pitchFamily="34" charset="0"/>
                <a:ea typeface="SimSun" pitchFamily="2" charset="-122"/>
                <a:cs typeface="Calibri" pitchFamily="34" charset="0"/>
              </a:rPr>
            </a:fld>
            <a:endParaRPr kumimoji="0" lang="en-US" altLang="zh-CN" sz="1200" b="0" i="0" u="none" strike="noStrike" kern="1200" cap="none" spc="0" normalizeH="0" baseline="0" noProof="0">
              <a:ln>
                <a:noFill/>
              </a:ln>
              <a:solidFill>
                <a:schemeClr val="tx1"/>
              </a:solidFill>
              <a:effectLst/>
              <a:uLnTx/>
              <a:uFillTx/>
              <a:latin typeface="Calibri" pitchFamily="34" charset="0"/>
              <a:ea typeface="SimSun" pitchFamily="2" charset="-122"/>
              <a:cs typeface="Calibri" pitchFamily="34" charset="0"/>
            </a:endParaRPr>
          </a:p>
        </p:txBody>
      </p:sp>
      <p:sp>
        <p:nvSpPr>
          <p:cNvPr id="113349" name="Footer Placeholder 3"/>
          <p:cNvSpPr>
            <a:spLocks noGrp="1" noChangeArrowheads="1"/>
          </p:cNvSpPr>
          <p:nvPr>
            <p:ph type="ftr" sz="quarter" idx="2"/>
            <p:custDataLst>
              <p:tags r:id="rId3"/>
            </p:custDataLst>
          </p:nvPr>
        </p:nvSpPr>
        <p:spPr bwMode="auto">
          <a:xfrm>
            <a:off x="0" y="8685213"/>
            <a:ext cx="2971800"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sz="1200">
                <a:ea typeface="SimSun" pitchFamily="2" charset="-122"/>
              </a:defRPr>
            </a:lvl1pPr>
          </a:lstStyle>
          <a:p>
            <a:pPr marL="0" marR="0" lvl="0" indent="0" algn="l" defTabSz="914400" rtl="0" eaLnBrk="1" fontAlgn="base" latinLnBrk="0" hangingPunct="1">
              <a:lnSpc>
                <a:spcPct val="100000"/>
              </a:lnSpc>
              <a:spcBef>
                <a:spcPct val="0"/>
              </a:spcBef>
              <a:spcAft>
                <a:spcPct val="0"/>
              </a:spcAft>
              <a:buClrTx/>
              <a:buSzPct val="100000"/>
              <a:buFontTx/>
              <a:buNone/>
              <a:defRPr/>
            </a:pPr>
            <a:endParaRPr kumimoji="0" lang="zh-CN" altLang="zh-CN" sz="1200" b="0" i="0" u="none" strike="noStrike" kern="1200" cap="none" spc="0" normalizeH="0" baseline="0" noProof="0">
              <a:ln>
                <a:noFill/>
              </a:ln>
              <a:solidFill>
                <a:schemeClr val="tx1"/>
              </a:solidFill>
              <a:effectLst/>
              <a:uLnTx/>
              <a:uFillTx/>
              <a:latin typeface="Calibri" pitchFamily="34" charset="0"/>
              <a:ea typeface="SimSun" pitchFamily="2" charset="-122"/>
              <a:cs typeface="Calibri" pitchFamily="34" charset="0"/>
            </a:endParaRPr>
          </a:p>
        </p:txBody>
      </p:sp>
      <p:sp>
        <p:nvSpPr>
          <p:cNvPr id="113350" name="Slide Number Placeholder 4"/>
          <p:cNvSpPr>
            <a:spLocks noGrp="1" noChangeArrowheads="1"/>
          </p:cNvSpPr>
          <p:nvPr>
            <p:ph type="sldNum" sz="quarter" idx="3"/>
            <p:custDataLst>
              <p:tags r:id="rId4"/>
            </p:custDataLst>
          </p:nvPr>
        </p:nvSpPr>
        <p:spPr bwMode="auto">
          <a:xfrm>
            <a:off x="3884613" y="8685213"/>
            <a:ext cx="2971800"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
            <a:pPr lvl="0" algn="r" eaLnBrk="1" hangingPunct="1"/>
            <a:fld id="{9A0DB2DC-4C9A-4742-B13C-FB6460FD3503}" type="slidenum">
              <a:rPr lang="en-US" altLang="en-US" sz="1200" dirty="0"/>
            </a:fld>
            <a:endParaRPr lang="en-US" altLang="en-US" sz="12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7" Type="http://schemas.openxmlformats.org/officeDocument/2006/relationships/theme" Target="../theme/theme22.xml"/><Relationship Id="rId6" Type="http://schemas.openxmlformats.org/officeDocument/2006/relationships/tags" Target="../tags/tag419.xml"/><Relationship Id="rId5" Type="http://schemas.openxmlformats.org/officeDocument/2006/relationships/tags" Target="../tags/tag418.xml"/><Relationship Id="rId4" Type="http://schemas.openxmlformats.org/officeDocument/2006/relationships/tags" Target="../tags/tag417.xml"/><Relationship Id="rId3" Type="http://schemas.openxmlformats.org/officeDocument/2006/relationships/tags" Target="../tags/tag416.xml"/><Relationship Id="rId2" Type="http://schemas.openxmlformats.org/officeDocument/2006/relationships/tags" Target="../tags/tag415.xml"/><Relationship Id="rId1" Type="http://schemas.openxmlformats.org/officeDocument/2006/relationships/tags" Target="../tags/tag4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12315" name="Header Placeholder 1"/>
          <p:cNvSpPr>
            <a:spLocks noGrp="1" noChangeArrowheads="1"/>
          </p:cNvSpPr>
          <p:nvPr>
            <p:ph type="hdr" sz="quarter"/>
            <p:custDataLst>
              <p:tags r:id="rId1"/>
            </p:custDataLst>
          </p:nvPr>
        </p:nvSpPr>
        <p:spPr bwMode="auto">
          <a:xfrm>
            <a:off x="0" y="0"/>
            <a:ext cx="2971800"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200">
                <a:ea typeface="SimSun" pitchFamily="2" charset="-122"/>
                <a:cs typeface="Arial" panose="020B0604020202090204" pitchFamily="34" charset="0"/>
              </a:defRPr>
            </a:lvl1pPr>
          </a:lstStyle>
          <a:p>
            <a:pPr marL="0" marR="0" lvl="0" indent="0" algn="l" defTabSz="914400" rtl="0" eaLnBrk="1" fontAlgn="base" latinLnBrk="0" hangingPunct="1">
              <a:lnSpc>
                <a:spcPct val="100000"/>
              </a:lnSpc>
              <a:spcBef>
                <a:spcPct val="0"/>
              </a:spcBef>
              <a:spcAft>
                <a:spcPct val="0"/>
              </a:spcAft>
              <a:buClrTx/>
              <a:buSzPct val="100000"/>
              <a:buFontTx/>
              <a:buNone/>
              <a:defRPr/>
            </a:pPr>
            <a:endParaRPr kumimoji="0" lang="zh-CN" altLang="zh-CN" sz="1200" b="0" i="0" u="none" strike="noStrike" kern="1200" cap="none" spc="0" normalizeH="0" baseline="0" noProof="0">
              <a:ln>
                <a:noFill/>
              </a:ln>
              <a:solidFill>
                <a:schemeClr val="tx1"/>
              </a:solidFill>
              <a:effectLst/>
              <a:uLnTx/>
              <a:uFillTx/>
              <a:latin typeface="Calibri" pitchFamily="34" charset="0"/>
              <a:ea typeface="SimSun" pitchFamily="2" charset="-122"/>
              <a:cs typeface="Arial" panose="020B0604020202090204" pitchFamily="34" charset="0"/>
            </a:endParaRPr>
          </a:p>
        </p:txBody>
      </p:sp>
      <p:sp>
        <p:nvSpPr>
          <p:cNvPr id="112316" name="Date Placeholder 2"/>
          <p:cNvSpPr>
            <a:spLocks noGrp="1" noChangeArrowheads="1"/>
          </p:cNvSpPr>
          <p:nvPr>
            <p:ph type="dt" idx="1"/>
            <p:custDataLst>
              <p:tags r:id="rId2"/>
            </p:custDataLst>
          </p:nvPr>
        </p:nvSpPr>
        <p:spPr bwMode="auto">
          <a:xfrm>
            <a:off x="3884613" y="0"/>
            <a:ext cx="2971800"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ea typeface="SimSun" pitchFamily="2" charset="-122"/>
                <a:cs typeface="Arial" panose="020B0604020202090204" pitchFamily="34" charset="0"/>
              </a:defRPr>
            </a:lvl1pPr>
          </a:lstStyle>
          <a:p>
            <a:pPr marL="0" marR="0" lvl="0" indent="0" algn="r" defTabSz="914400" rtl="0" eaLnBrk="1" fontAlgn="base" latinLnBrk="0" hangingPunct="1">
              <a:lnSpc>
                <a:spcPct val="100000"/>
              </a:lnSpc>
              <a:spcBef>
                <a:spcPct val="0"/>
              </a:spcBef>
              <a:spcAft>
                <a:spcPct val="0"/>
              </a:spcAft>
              <a:buClrTx/>
              <a:buSzPct val="100000"/>
              <a:buFontTx/>
              <a:buNone/>
              <a:defRPr/>
            </a:pPr>
            <a:fld id="{DF12512D-C08F-43F9-A947-FEEC0A2A93DE}" type="datetime1">
              <a:rPr kumimoji="0" lang="en-US" altLang="zh-CN" sz="1200" b="0" i="0" u="none" strike="noStrike" kern="1200" cap="none" spc="0" normalizeH="0" baseline="0" noProof="0">
                <a:ln>
                  <a:noFill/>
                </a:ln>
                <a:solidFill>
                  <a:schemeClr val="tx1"/>
                </a:solidFill>
                <a:effectLst/>
                <a:uLnTx/>
                <a:uFillTx/>
                <a:latin typeface="Calibri" pitchFamily="34" charset="0"/>
                <a:ea typeface="SimSun" pitchFamily="2" charset="-122"/>
                <a:cs typeface="Arial" panose="020B0604020202090204" pitchFamily="34" charset="0"/>
              </a:rPr>
            </a:fld>
            <a:endParaRPr kumimoji="0" lang="en-US" altLang="zh-CN" sz="1200" b="0" i="0" u="none" strike="noStrike" kern="1200" cap="none" spc="0" normalizeH="0" baseline="0" noProof="0">
              <a:ln>
                <a:noFill/>
              </a:ln>
              <a:solidFill>
                <a:schemeClr val="tx1"/>
              </a:solidFill>
              <a:effectLst/>
              <a:uLnTx/>
              <a:uFillTx/>
              <a:latin typeface="Calibri" pitchFamily="34" charset="0"/>
              <a:ea typeface="SimSun" pitchFamily="2" charset="-122"/>
              <a:cs typeface="Arial" panose="020B0604020202090204" pitchFamily="34" charset="0"/>
            </a:endParaRPr>
          </a:p>
        </p:txBody>
      </p:sp>
      <p:sp>
        <p:nvSpPr>
          <p:cNvPr id="116740" name="Slide Image Placeholder 3"/>
          <p:cNvSpPr>
            <a:spLocks noGrp="1" noRot="1" noChangeAspect="1"/>
          </p:cNvSpPr>
          <p:nvPr>
            <p:ph type="sldImg" idx="2"/>
            <p:custDataLst>
              <p:tags r:id="rId3"/>
            </p:custDataLst>
          </p:nvPr>
        </p:nvSpPr>
        <p:spPr>
          <a:xfrm>
            <a:off x="685800" y="1143000"/>
            <a:ext cx="5486400" cy="3086100"/>
          </a:xfrm>
          <a:prstGeom prst="rect">
            <a:avLst/>
          </a:prstGeom>
          <a:noFill/>
          <a:ln w="12700" cap="flat" cmpd="sng">
            <a:solidFill>
              <a:srgbClr val="000000"/>
            </a:solidFill>
            <a:prstDash val="solid"/>
            <a:round/>
            <a:headEnd type="none" w="med" len="med"/>
            <a:tailEnd type="none" w="med" len="med"/>
          </a:ln>
        </p:spPr>
      </p:sp>
      <p:sp>
        <p:nvSpPr>
          <p:cNvPr id="112318" name="Notes Placeholder 4"/>
          <p:cNvSpPr>
            <a:spLocks noGrp="1" noChangeArrowheads="1"/>
          </p:cNvSpPr>
          <p:nvPr>
            <p:ph type="body" sz="quarter" idx="3"/>
            <p:custDataLst>
              <p:tags r:id="rId4"/>
            </p:custDataLst>
          </p:nvPr>
        </p:nvSpPr>
        <p:spPr bwMode="auto">
          <a:xfrm>
            <a:off x="685800" y="4400550"/>
            <a:ext cx="5486400" cy="3600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marL="0" marR="0" lvl="0" indent="0" algn="l" defTabSz="4572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Calibri Light"/>
                <a:ea typeface="+mn-ea"/>
                <a:cs typeface="+mn-cs"/>
              </a:rPr>
              <a:t>Click to edit Master text styles</a:t>
            </a:r>
            <a:endParaRPr kumimoji="0" lang="en-US" altLang="zh-CN" sz="1200" b="0" i="0" u="none" strike="noStrike" kern="1200" cap="none" spc="0" normalizeH="0" baseline="0" noProof="0" smtClean="0">
              <a:ln>
                <a:noFill/>
              </a:ln>
              <a:solidFill>
                <a:schemeClr val="tx1"/>
              </a:solidFill>
              <a:effectLst/>
              <a:uLnTx/>
              <a:uFillTx/>
              <a:latin typeface="Calibri Light"/>
              <a:ea typeface="+mn-ea"/>
              <a:cs typeface="+mn-cs"/>
            </a:endParaRPr>
          </a:p>
          <a:p>
            <a:pPr marL="457200" marR="0" lvl="1" indent="0" algn="l" defTabSz="4572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Calibri Light"/>
                <a:ea typeface="+mn-ea"/>
                <a:cs typeface="+mn-cs"/>
              </a:rPr>
              <a:t>Second level</a:t>
            </a:r>
            <a:endParaRPr kumimoji="0" lang="en-US" altLang="zh-CN" sz="1200" b="0" i="0" u="none" strike="noStrike" kern="1200" cap="none" spc="0" normalizeH="0" baseline="0" noProof="0" smtClean="0">
              <a:ln>
                <a:noFill/>
              </a:ln>
              <a:solidFill>
                <a:schemeClr val="tx1"/>
              </a:solidFill>
              <a:effectLst/>
              <a:uLnTx/>
              <a:uFillTx/>
              <a:latin typeface="Calibri Light"/>
              <a:ea typeface="+mn-ea"/>
              <a:cs typeface="+mn-cs"/>
            </a:endParaRPr>
          </a:p>
          <a:p>
            <a:pPr marL="914400" marR="0" lvl="2" indent="0" algn="l" defTabSz="4572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Calibri Light"/>
                <a:ea typeface="+mn-ea"/>
                <a:cs typeface="+mn-cs"/>
              </a:rPr>
              <a:t>Third level</a:t>
            </a:r>
            <a:endParaRPr kumimoji="0" lang="en-US" altLang="zh-CN" sz="1200" b="0" i="0" u="none" strike="noStrike" kern="1200" cap="none" spc="0" normalizeH="0" baseline="0" noProof="0" smtClean="0">
              <a:ln>
                <a:noFill/>
              </a:ln>
              <a:solidFill>
                <a:schemeClr val="tx1"/>
              </a:solidFill>
              <a:effectLst/>
              <a:uLnTx/>
              <a:uFillTx/>
              <a:latin typeface="Calibri Light"/>
              <a:ea typeface="+mn-ea"/>
              <a:cs typeface="+mn-cs"/>
            </a:endParaRPr>
          </a:p>
          <a:p>
            <a:pPr marL="1371600" marR="0" lvl="3" indent="0" algn="l" defTabSz="4572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Calibri Light"/>
                <a:ea typeface="+mn-ea"/>
                <a:cs typeface="+mn-cs"/>
              </a:rPr>
              <a:t>Fourth level</a:t>
            </a:r>
            <a:endParaRPr kumimoji="0" lang="en-US" altLang="zh-CN" sz="1200" b="0" i="0" u="none" strike="noStrike" kern="1200" cap="none" spc="0" normalizeH="0" baseline="0" noProof="0" smtClean="0">
              <a:ln>
                <a:noFill/>
              </a:ln>
              <a:solidFill>
                <a:schemeClr val="tx1"/>
              </a:solidFill>
              <a:effectLst/>
              <a:uLnTx/>
              <a:uFillTx/>
              <a:latin typeface="Calibri Light"/>
              <a:ea typeface="+mn-ea"/>
              <a:cs typeface="+mn-cs"/>
            </a:endParaRPr>
          </a:p>
          <a:p>
            <a:pPr marL="1828800" marR="0" lvl="4" indent="0" algn="l" defTabSz="457200" rtl="0" eaLnBrk="0" fontAlgn="base" latinLnBrk="0" hangingPunct="0">
              <a:lnSpc>
                <a:spcPct val="100000"/>
              </a:lnSpc>
              <a:spcBef>
                <a:spcPct val="3000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Calibri Light"/>
                <a:ea typeface="+mn-ea"/>
                <a:cs typeface="+mn-cs"/>
              </a:rPr>
              <a:t>Fifth level</a:t>
            </a:r>
            <a:endParaRPr kumimoji="0" lang="en-US" altLang="zh-CN" sz="1200" b="0" i="0" u="none" strike="noStrike" kern="1200" cap="none" spc="0" normalizeH="0" baseline="0" noProof="0" smtClean="0">
              <a:ln>
                <a:noFill/>
              </a:ln>
              <a:solidFill>
                <a:schemeClr val="tx1"/>
              </a:solidFill>
              <a:effectLst/>
              <a:uLnTx/>
              <a:uFillTx/>
              <a:latin typeface="Calibri Light"/>
              <a:ea typeface="+mn-ea"/>
              <a:cs typeface="+mn-cs"/>
            </a:endParaRPr>
          </a:p>
        </p:txBody>
      </p:sp>
      <p:sp>
        <p:nvSpPr>
          <p:cNvPr id="112319" name="Footer Placeholder 5"/>
          <p:cNvSpPr>
            <a:spLocks noGrp="1" noChangeArrowheads="1"/>
          </p:cNvSpPr>
          <p:nvPr>
            <p:ph type="ftr" sz="quarter" idx="4"/>
            <p:custDataLst>
              <p:tags r:id="rId5"/>
            </p:custDataLst>
          </p:nvPr>
        </p:nvSpPr>
        <p:spPr bwMode="auto">
          <a:xfrm>
            <a:off x="0" y="8685213"/>
            <a:ext cx="2971800"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sz="1200">
                <a:ea typeface="SimSun" pitchFamily="2" charset="-122"/>
                <a:cs typeface="Arial" panose="020B0604020202090204" pitchFamily="34" charset="0"/>
              </a:defRPr>
            </a:lvl1pPr>
          </a:lstStyle>
          <a:p>
            <a:pPr marL="0" marR="0" lvl="0" indent="0" algn="l" defTabSz="914400" rtl="0" eaLnBrk="1" fontAlgn="base" latinLnBrk="0" hangingPunct="1">
              <a:lnSpc>
                <a:spcPct val="100000"/>
              </a:lnSpc>
              <a:spcBef>
                <a:spcPct val="0"/>
              </a:spcBef>
              <a:spcAft>
                <a:spcPct val="0"/>
              </a:spcAft>
              <a:buClrTx/>
              <a:buSzPct val="100000"/>
              <a:buFontTx/>
              <a:buNone/>
              <a:defRPr/>
            </a:pPr>
            <a:endParaRPr kumimoji="0" lang="zh-CN" altLang="zh-CN" sz="1200" b="0" i="0" u="none" strike="noStrike" kern="1200" cap="none" spc="0" normalizeH="0" baseline="0" noProof="0">
              <a:ln>
                <a:noFill/>
              </a:ln>
              <a:solidFill>
                <a:schemeClr val="tx1"/>
              </a:solidFill>
              <a:effectLst/>
              <a:uLnTx/>
              <a:uFillTx/>
              <a:latin typeface="Calibri" pitchFamily="34" charset="0"/>
              <a:ea typeface="SimSun" pitchFamily="2" charset="-122"/>
              <a:cs typeface="Arial" panose="020B0604020202090204" pitchFamily="34" charset="0"/>
            </a:endParaRPr>
          </a:p>
        </p:txBody>
      </p:sp>
      <p:sp>
        <p:nvSpPr>
          <p:cNvPr id="112320" name="Slide Number Placeholder 6"/>
          <p:cNvSpPr>
            <a:spLocks noGrp="1" noChangeArrowheads="1"/>
          </p:cNvSpPr>
          <p:nvPr>
            <p:ph type="sldNum" sz="quarter" idx="5"/>
            <p:custDataLst>
              <p:tags r:id="rId6"/>
            </p:custDataLst>
          </p:nvPr>
        </p:nvSpPr>
        <p:spPr bwMode="auto">
          <a:xfrm>
            <a:off x="3884613" y="8685213"/>
            <a:ext cx="2971800"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
            <a:pPr lvl="0" algn="r" eaLnBrk="1" hangingPunct="1"/>
            <a:fld id="{9A0DB2DC-4C9A-4742-B13C-FB6460FD3503}" type="slidenum">
              <a:rPr lang="en-US" altLang="en-US" sz="1200" dirty="0">
                <a:cs typeface="Arial" panose="020B0604020202090204" pitchFamily="34" charset="0"/>
              </a:rPr>
            </a:fld>
            <a:endParaRPr lang="en-US" altLang="en-US" sz="1200" dirty="0">
              <a:ea typeface="Arial" panose="020B0604020202090204" pitchFamily="34" charset="0"/>
              <a:cs typeface="Arial" panose="020B0604020202090204" pitchFamily="34" charset="0"/>
            </a:endParaRPr>
          </a:p>
        </p:txBody>
      </p:sp>
    </p:spTree>
  </p:cSld>
  <p:clrMap bg1="lt1" tx1="dk1" bg2="lt2" tx2="dk2" accent1="accent1" accent2="accent2" accent3="accent3" accent4="accent4" accent5="accent5" accent6="accent6" hlink="hlink" folHlink="folHlink"/>
  <p:hf sldNum="0" hdr="0" ftr="0" dt="0"/>
  <p:notesStyle>
    <a:lvl1pPr algn="l" defTabSz="457200" rtl="0" eaLnBrk="0" fontAlgn="base" hangingPunct="0">
      <a:spcBef>
        <a:spcPct val="30000"/>
      </a:spcBef>
      <a:spcAft>
        <a:spcPct val="0"/>
      </a:spcAft>
      <a:defRPr sz="1200" kern="1200">
        <a:solidFill>
          <a:schemeClr val="tx1"/>
        </a:solidFill>
        <a:latin typeface="Calibri Light"/>
        <a:ea typeface="+mn-ea"/>
        <a:cs typeface="+mn-cs"/>
      </a:defRPr>
    </a:lvl1pPr>
    <a:lvl2pPr marL="457200" algn="l" defTabSz="457200" rtl="0" eaLnBrk="0" fontAlgn="base" hangingPunct="0">
      <a:spcBef>
        <a:spcPct val="30000"/>
      </a:spcBef>
      <a:spcAft>
        <a:spcPct val="0"/>
      </a:spcAft>
      <a:defRPr sz="1200" kern="1200">
        <a:solidFill>
          <a:schemeClr val="tx1"/>
        </a:solidFill>
        <a:latin typeface="Calibri Light"/>
        <a:ea typeface="+mn-ea"/>
        <a:cs typeface="+mn-cs"/>
      </a:defRPr>
    </a:lvl2pPr>
    <a:lvl3pPr marL="914400" algn="l" defTabSz="457200" rtl="0" eaLnBrk="0" fontAlgn="base" hangingPunct="0">
      <a:spcBef>
        <a:spcPct val="30000"/>
      </a:spcBef>
      <a:spcAft>
        <a:spcPct val="0"/>
      </a:spcAft>
      <a:defRPr sz="1200" kern="1200">
        <a:solidFill>
          <a:schemeClr val="tx1"/>
        </a:solidFill>
        <a:latin typeface="Calibri Light"/>
        <a:ea typeface="+mn-ea"/>
        <a:cs typeface="+mn-cs"/>
      </a:defRPr>
    </a:lvl3pPr>
    <a:lvl4pPr marL="1371600" algn="l" defTabSz="457200" rtl="0" eaLnBrk="0" fontAlgn="base" hangingPunct="0">
      <a:spcBef>
        <a:spcPct val="30000"/>
      </a:spcBef>
      <a:spcAft>
        <a:spcPct val="0"/>
      </a:spcAft>
      <a:defRPr sz="1200" kern="1200">
        <a:solidFill>
          <a:schemeClr val="tx1"/>
        </a:solidFill>
        <a:latin typeface="Calibri Light"/>
        <a:ea typeface="+mn-ea"/>
        <a:cs typeface="+mn-cs"/>
      </a:defRPr>
    </a:lvl4pPr>
    <a:lvl5pPr marL="1828800" algn="l" defTabSz="457200" rtl="0" eaLnBrk="0" fontAlgn="base" hangingPunct="0">
      <a:spcBef>
        <a:spcPct val="30000"/>
      </a:spcBef>
      <a:spcAft>
        <a:spcPct val="0"/>
      </a:spcAft>
      <a:defRPr sz="1200" kern="1200">
        <a:solidFill>
          <a:schemeClr val="tx1"/>
        </a:solidFill>
        <a:latin typeface="Calibri Ligh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tags" Target="../tags/tag25.xml"/><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6" Type="http://schemas.openxmlformats.org/officeDocument/2006/relationships/tags" Target="../tags/tag38.xml"/><Relationship Id="rId5" Type="http://schemas.openxmlformats.org/officeDocument/2006/relationships/tags" Target="../tags/tag37.xml"/><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5.xml.rels><?xml version="1.0" encoding="UTF-8" standalone="yes"?>
<Relationships xmlns="http://schemas.openxmlformats.org/package/2006/relationships"><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tags" Target="../tags/tag92.xml"/><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5" Type="http://schemas.openxmlformats.org/officeDocument/2006/relationships/tags" Target="../tags/tag99.xml"/><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tags" Target="../tags/tag107.xml"/><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5" Type="http://schemas.openxmlformats.org/officeDocument/2006/relationships/tags" Target="../tags/tag119.xml"/><Relationship Id="rId4" Type="http://schemas.openxmlformats.org/officeDocument/2006/relationships/tags" Target="../tags/tag118.xml"/><Relationship Id="rId3" Type="http://schemas.openxmlformats.org/officeDocument/2006/relationships/tags" Target="../tags/tag117.xml"/><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6" Type="http://schemas.openxmlformats.org/officeDocument/2006/relationships/tags" Target="../tags/tag8.xml"/><Relationship Id="rId5" Type="http://schemas.openxmlformats.org/officeDocument/2006/relationships/tags" Target="../tags/tag7.xml"/><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1.xml.rels><?xml version="1.0" encoding="UTF-8" standalone="yes"?>
<Relationships xmlns="http://schemas.openxmlformats.org/package/2006/relationships"><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2.xml.rels><?xml version="1.0" encoding="UTF-8" standalone="yes"?>
<Relationships xmlns="http://schemas.openxmlformats.org/package/2006/relationships"><Relationship Id="rId5" Type="http://schemas.openxmlformats.org/officeDocument/2006/relationships/tags" Target="../tags/tag140.xml"/><Relationship Id="rId4" Type="http://schemas.openxmlformats.org/officeDocument/2006/relationships/tags" Target="../tags/tag139.xml"/><Relationship Id="rId3" Type="http://schemas.openxmlformats.org/officeDocument/2006/relationships/tags" Target="../tags/tag138.xml"/><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3.xml.rels><?xml version="1.0" encoding="UTF-8" standalone="yes"?>
<Relationships xmlns="http://schemas.openxmlformats.org/package/2006/relationships"><Relationship Id="rId5" Type="http://schemas.openxmlformats.org/officeDocument/2006/relationships/tags" Target="../tags/tag145.xml"/><Relationship Id="rId4" Type="http://schemas.openxmlformats.org/officeDocument/2006/relationships/tags" Target="../tags/tag144.xml"/><Relationship Id="rId3" Type="http://schemas.openxmlformats.org/officeDocument/2006/relationships/tags" Target="../tags/tag143.xml"/><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4.xml.rels><?xml version="1.0" encoding="UTF-8" standalone="yes"?>
<Relationships xmlns="http://schemas.openxmlformats.org/package/2006/relationships"><Relationship Id="rId5" Type="http://schemas.openxmlformats.org/officeDocument/2006/relationships/tags" Target="../tags/tag150.xml"/><Relationship Id="rId4" Type="http://schemas.openxmlformats.org/officeDocument/2006/relationships/tags" Target="../tags/tag149.xml"/><Relationship Id="rId3" Type="http://schemas.openxmlformats.org/officeDocument/2006/relationships/tags" Target="../tags/tag148.xml"/><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5.xml.rels><?xml version="1.0" encoding="UTF-8" standalone="yes"?>
<Relationships xmlns="http://schemas.openxmlformats.org/package/2006/relationships"><Relationship Id="rId5" Type="http://schemas.openxmlformats.org/officeDocument/2006/relationships/tags" Target="../tags/tag155.xml"/><Relationship Id="rId4" Type="http://schemas.openxmlformats.org/officeDocument/2006/relationships/tags" Target="../tags/tag154.xml"/><Relationship Id="rId3" Type="http://schemas.openxmlformats.org/officeDocument/2006/relationships/tags" Target="../tags/tag153.xml"/><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6.xml.rels><?xml version="1.0" encoding="UTF-8" standalone="yes"?>
<Relationships xmlns="http://schemas.openxmlformats.org/package/2006/relationships"><Relationship Id="rId5" Type="http://schemas.openxmlformats.org/officeDocument/2006/relationships/tags" Target="../tags/tag164.xml"/><Relationship Id="rId4" Type="http://schemas.openxmlformats.org/officeDocument/2006/relationships/tags" Target="../tags/tag163.xml"/><Relationship Id="rId3" Type="http://schemas.openxmlformats.org/officeDocument/2006/relationships/tags" Target="../tags/tag162.xml"/><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28.xml.rels><?xml version="1.0" encoding="UTF-8" standalone="yes"?>
<Relationships xmlns="http://schemas.openxmlformats.org/package/2006/relationships"><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29.xml.rels><?xml version="1.0" encoding="UTF-8" standalone="yes"?>
<Relationships xmlns="http://schemas.openxmlformats.org/package/2006/relationships"><Relationship Id="rId5" Type="http://schemas.openxmlformats.org/officeDocument/2006/relationships/tags" Target="../tags/tag185.xml"/><Relationship Id="rId4" Type="http://schemas.openxmlformats.org/officeDocument/2006/relationships/tags" Target="../tags/tag184.xml"/><Relationship Id="rId3" Type="http://schemas.openxmlformats.org/officeDocument/2006/relationships/tags" Target="../tags/tag183.xml"/><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xml.rels><?xml version="1.0" encoding="UTF-8" standalone="yes"?>
<Relationships xmlns="http://schemas.openxmlformats.org/package/2006/relationships"><Relationship Id="rId5" Type="http://schemas.openxmlformats.org/officeDocument/2006/relationships/tags" Target="../tags/tag11.xml"/><Relationship Id="rId4" Type="http://schemas.openxmlformats.org/officeDocument/2006/relationships/tags" Target="../tags/tag10.xml"/><Relationship Id="rId3" Type="http://schemas.openxmlformats.org/officeDocument/2006/relationships/tags" Target="../tags/tag9.xml"/><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0.xml.rels><?xml version="1.0" encoding="UTF-8" standalone="yes"?>
<Relationships xmlns="http://schemas.openxmlformats.org/package/2006/relationships"><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1.xml.rels><?xml version="1.0" encoding="UTF-8" standalone="yes"?>
<Relationships xmlns="http://schemas.openxmlformats.org/package/2006/relationships"><Relationship Id="rId6" Type="http://schemas.openxmlformats.org/officeDocument/2006/relationships/tags" Target="../tags/tag197.xml"/><Relationship Id="rId5" Type="http://schemas.openxmlformats.org/officeDocument/2006/relationships/tags" Target="../tags/tag196.xml"/><Relationship Id="rId4" Type="http://schemas.openxmlformats.org/officeDocument/2006/relationships/tags" Target="../tags/tag195.xml"/><Relationship Id="rId3" Type="http://schemas.openxmlformats.org/officeDocument/2006/relationships/tags" Target="../tags/tag194.xml"/><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2.xml.rels><?xml version="1.0" encoding="UTF-8" standalone="yes"?>
<Relationships xmlns="http://schemas.openxmlformats.org/package/2006/relationships"><Relationship Id="rId5" Type="http://schemas.openxmlformats.org/officeDocument/2006/relationships/tags" Target="../tags/tag202.xml"/><Relationship Id="rId4" Type="http://schemas.openxmlformats.org/officeDocument/2006/relationships/tags" Target="../tags/tag201.xml"/><Relationship Id="rId3" Type="http://schemas.openxmlformats.org/officeDocument/2006/relationships/tags" Target="../tags/tag200.xml"/><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3.xml.rels><?xml version="1.0" encoding="UTF-8" standalone="yes"?>
<Relationships xmlns="http://schemas.openxmlformats.org/package/2006/relationships"><Relationship Id="rId5" Type="http://schemas.openxmlformats.org/officeDocument/2006/relationships/tags" Target="../tags/tag207.xml"/><Relationship Id="rId4" Type="http://schemas.openxmlformats.org/officeDocument/2006/relationships/tags" Target="../tags/tag206.xml"/><Relationship Id="rId3" Type="http://schemas.openxmlformats.org/officeDocument/2006/relationships/tags" Target="../tags/tag205.xml"/><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4.xml.rels><?xml version="1.0" encoding="UTF-8" standalone="yes"?>
<Relationships xmlns="http://schemas.openxmlformats.org/package/2006/relationships"><Relationship Id="rId5" Type="http://schemas.openxmlformats.org/officeDocument/2006/relationships/tags" Target="../tags/tag218.xml"/><Relationship Id="rId4" Type="http://schemas.openxmlformats.org/officeDocument/2006/relationships/tags" Target="../tags/tag217.xml"/><Relationship Id="rId3" Type="http://schemas.openxmlformats.org/officeDocument/2006/relationships/tags" Target="../tags/tag216.xml"/><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5.xml.rels><?xml version="1.0" encoding="UTF-8" standalone="yes"?>
<Relationships xmlns="http://schemas.openxmlformats.org/package/2006/relationships"><Relationship Id="rId6" Type="http://schemas.openxmlformats.org/officeDocument/2006/relationships/tags" Target="../tags/tag223.xml"/><Relationship Id="rId5" Type="http://schemas.openxmlformats.org/officeDocument/2006/relationships/hyperlink" Target="https://www.khronos.org/opengles/" TargetMode="External"/><Relationship Id="rId4" Type="http://schemas.openxmlformats.org/officeDocument/2006/relationships/tags" Target="../tags/tag222.xml"/><Relationship Id="rId3" Type="http://schemas.openxmlformats.org/officeDocument/2006/relationships/tags" Target="../tags/tag221.xml"/><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6.xml.rels><?xml version="1.0" encoding="UTF-8" standalone="yes"?>
<Relationships xmlns="http://schemas.openxmlformats.org/package/2006/relationships"><Relationship Id="rId6" Type="http://schemas.openxmlformats.org/officeDocument/2006/relationships/tags" Target="../tags/tag228.xml"/><Relationship Id="rId5" Type="http://schemas.openxmlformats.org/officeDocument/2006/relationships/tags" Target="../tags/tag227.xml"/><Relationship Id="rId4" Type="http://schemas.openxmlformats.org/officeDocument/2006/relationships/tags" Target="../tags/tag226.xml"/><Relationship Id="rId3" Type="http://schemas.openxmlformats.org/officeDocument/2006/relationships/tags" Target="../tags/tag225.xml"/><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37.xml.rels><?xml version="1.0" encoding="UTF-8" standalone="yes"?>
<Relationships xmlns="http://schemas.openxmlformats.org/package/2006/relationships"><Relationship Id="rId5" Type="http://schemas.openxmlformats.org/officeDocument/2006/relationships/tags" Target="../tags/tag235.xml"/><Relationship Id="rId4" Type="http://schemas.openxmlformats.org/officeDocument/2006/relationships/tags" Target="../tags/tag234.xml"/><Relationship Id="rId3" Type="http://schemas.openxmlformats.org/officeDocument/2006/relationships/tags" Target="../tags/tag233.xml"/><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38.xml.rels><?xml version="1.0" encoding="UTF-8" standalone="yes"?>
<Relationships xmlns="http://schemas.openxmlformats.org/package/2006/relationships"><Relationship Id="rId5" Type="http://schemas.openxmlformats.org/officeDocument/2006/relationships/tags" Target="../tags/tag240.xml"/><Relationship Id="rId4" Type="http://schemas.openxmlformats.org/officeDocument/2006/relationships/tags" Target="../tags/tag239.xml"/><Relationship Id="rId3" Type="http://schemas.openxmlformats.org/officeDocument/2006/relationships/tags" Target="../tags/tag238.xml"/><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39.xml.rels><?xml version="1.0" encoding="UTF-8" standalone="yes"?>
<Relationships xmlns="http://schemas.openxmlformats.org/package/2006/relationships"><Relationship Id="rId5" Type="http://schemas.openxmlformats.org/officeDocument/2006/relationships/tags" Target="../tags/tag245.xml"/><Relationship Id="rId4" Type="http://schemas.openxmlformats.org/officeDocument/2006/relationships/tags" Target="../tags/tag244.xml"/><Relationship Id="rId3" Type="http://schemas.openxmlformats.org/officeDocument/2006/relationships/tags" Target="../tags/tag243.xml"/><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xml.rels><?xml version="1.0" encoding="UTF-8" standalone="yes"?>
<Relationships xmlns="http://schemas.openxmlformats.org/package/2006/relationships"><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40.xml.rels><?xml version="1.0" encoding="UTF-8" standalone="yes"?>
<Relationships xmlns="http://schemas.openxmlformats.org/package/2006/relationships"><Relationship Id="rId5" Type="http://schemas.openxmlformats.org/officeDocument/2006/relationships/tags" Target="../tags/tag250.xml"/><Relationship Id="rId4" Type="http://schemas.openxmlformats.org/officeDocument/2006/relationships/tags" Target="../tags/tag249.xml"/><Relationship Id="rId3" Type="http://schemas.openxmlformats.org/officeDocument/2006/relationships/tags" Target="../tags/tag248.xml"/><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1.xml.rels><?xml version="1.0" encoding="UTF-8" standalone="yes"?>
<Relationships xmlns="http://schemas.openxmlformats.org/package/2006/relationships"><Relationship Id="rId5" Type="http://schemas.openxmlformats.org/officeDocument/2006/relationships/tags" Target="../tags/tag256.xml"/><Relationship Id="rId4" Type="http://schemas.openxmlformats.org/officeDocument/2006/relationships/tags" Target="../tags/tag255.xml"/><Relationship Id="rId3" Type="http://schemas.openxmlformats.org/officeDocument/2006/relationships/tags" Target="../tags/tag254.xml"/><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2.xml.rels><?xml version="1.0" encoding="UTF-8" standalone="yes"?>
<Relationships xmlns="http://schemas.openxmlformats.org/package/2006/relationships"><Relationship Id="rId5" Type="http://schemas.openxmlformats.org/officeDocument/2006/relationships/tags" Target="../tags/tag261.xml"/><Relationship Id="rId4" Type="http://schemas.openxmlformats.org/officeDocument/2006/relationships/tags" Target="../tags/tag260.xml"/><Relationship Id="rId3" Type="http://schemas.openxmlformats.org/officeDocument/2006/relationships/tags" Target="../tags/tag259.xml"/><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4.xml.rels><?xml version="1.0" encoding="UTF-8" standalone="yes"?>
<Relationships xmlns="http://schemas.openxmlformats.org/package/2006/relationships"><Relationship Id="rId6" Type="http://schemas.openxmlformats.org/officeDocument/2006/relationships/tags" Target="../tags/tag266.xml"/><Relationship Id="rId5" Type="http://schemas.openxmlformats.org/officeDocument/2006/relationships/tags" Target="../tags/tag265.xml"/><Relationship Id="rId4" Type="http://schemas.openxmlformats.org/officeDocument/2006/relationships/tags" Target="../tags/tag264.xml"/><Relationship Id="rId3" Type="http://schemas.openxmlformats.org/officeDocument/2006/relationships/tags" Target="../tags/tag263.xml"/><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45.xml.rels><?xml version="1.0" encoding="UTF-8" standalone="yes"?>
<Relationships xmlns="http://schemas.openxmlformats.org/package/2006/relationships"><Relationship Id="rId5" Type="http://schemas.openxmlformats.org/officeDocument/2006/relationships/tags" Target="../tags/tag287.xml"/><Relationship Id="rId4" Type="http://schemas.openxmlformats.org/officeDocument/2006/relationships/tags" Target="../tags/tag286.xml"/><Relationship Id="rId3" Type="http://schemas.openxmlformats.org/officeDocument/2006/relationships/tags" Target="../tags/tag285.xml"/><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46.xml.rels><?xml version="1.0" encoding="UTF-8" standalone="yes"?>
<Relationships xmlns="http://schemas.openxmlformats.org/package/2006/relationships"><Relationship Id="rId5" Type="http://schemas.openxmlformats.org/officeDocument/2006/relationships/tags" Target="../tags/tag293.xml"/><Relationship Id="rId4" Type="http://schemas.openxmlformats.org/officeDocument/2006/relationships/tags" Target="../tags/tag292.xml"/><Relationship Id="rId3" Type="http://schemas.openxmlformats.org/officeDocument/2006/relationships/tags" Target="../tags/tag291.xml"/><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47.xml.rels><?xml version="1.0" encoding="UTF-8" standalone="yes"?>
<Relationships xmlns="http://schemas.openxmlformats.org/package/2006/relationships"><Relationship Id="rId5" Type="http://schemas.openxmlformats.org/officeDocument/2006/relationships/tags" Target="../tags/tag299.xml"/><Relationship Id="rId4" Type="http://schemas.openxmlformats.org/officeDocument/2006/relationships/tags" Target="../tags/tag298.xml"/><Relationship Id="rId3" Type="http://schemas.openxmlformats.org/officeDocument/2006/relationships/tags" Target="../tags/tag297.xml"/><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48.xml.rels><?xml version="1.0" encoding="UTF-8" standalone="yes"?>
<Relationships xmlns="http://schemas.openxmlformats.org/package/2006/relationships"><Relationship Id="rId5" Type="http://schemas.openxmlformats.org/officeDocument/2006/relationships/tags" Target="../tags/tag305.xml"/><Relationship Id="rId4" Type="http://schemas.openxmlformats.org/officeDocument/2006/relationships/tags" Target="../tags/tag304.xml"/><Relationship Id="rId3" Type="http://schemas.openxmlformats.org/officeDocument/2006/relationships/tags" Target="../tags/tag303.xml"/><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49.xml.rels><?xml version="1.0" encoding="UTF-8" standalone="yes"?>
<Relationships xmlns="http://schemas.openxmlformats.org/package/2006/relationships"><Relationship Id="rId5" Type="http://schemas.openxmlformats.org/officeDocument/2006/relationships/tags" Target="../tags/tag311.xml"/><Relationship Id="rId4" Type="http://schemas.openxmlformats.org/officeDocument/2006/relationships/tags" Target="../tags/tag310.xml"/><Relationship Id="rId3" Type="http://schemas.openxmlformats.org/officeDocument/2006/relationships/tags" Target="../tags/tag309.xml"/><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0.xml.rels><?xml version="1.0" encoding="UTF-8" standalone="yes"?>
<Relationships xmlns="http://schemas.openxmlformats.org/package/2006/relationships"><Relationship Id="rId5" Type="http://schemas.openxmlformats.org/officeDocument/2006/relationships/tags" Target="../tags/tag317.xml"/><Relationship Id="rId4" Type="http://schemas.openxmlformats.org/officeDocument/2006/relationships/tags" Target="../tags/tag316.xml"/><Relationship Id="rId3" Type="http://schemas.openxmlformats.org/officeDocument/2006/relationships/tags" Target="../tags/tag315.xml"/><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51.xml.rels><?xml version="1.0" encoding="UTF-8" standalone="yes"?>
<Relationships xmlns="http://schemas.openxmlformats.org/package/2006/relationships"><Relationship Id="rId4" Type="http://schemas.openxmlformats.org/officeDocument/2006/relationships/tags" Target="../tags/tag343.xml"/><Relationship Id="rId3" Type="http://schemas.openxmlformats.org/officeDocument/2006/relationships/tags" Target="../tags/tag342.xml"/><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52.xml.rels><?xml version="1.0" encoding="UTF-8" standalone="yes"?>
<Relationships xmlns="http://schemas.openxmlformats.org/package/2006/relationships"><Relationship Id="rId4" Type="http://schemas.openxmlformats.org/officeDocument/2006/relationships/tags" Target="../tags/tag372.xml"/><Relationship Id="rId3" Type="http://schemas.openxmlformats.org/officeDocument/2006/relationships/tags" Target="../tags/tag371.xml"/><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53.xml.rels><?xml version="1.0" encoding="UTF-8" standalone="yes"?>
<Relationships xmlns="http://schemas.openxmlformats.org/package/2006/relationships"><Relationship Id="rId5" Type="http://schemas.openxmlformats.org/officeDocument/2006/relationships/tags" Target="../tags/tag377.xml"/><Relationship Id="rId4" Type="http://schemas.openxmlformats.org/officeDocument/2006/relationships/tags" Target="../tags/tag376.xml"/><Relationship Id="rId3" Type="http://schemas.openxmlformats.org/officeDocument/2006/relationships/tags" Target="../tags/tag375.xml"/><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54.xml.rels><?xml version="1.0" encoding="UTF-8" standalone="yes"?>
<Relationships xmlns="http://schemas.openxmlformats.org/package/2006/relationships"><Relationship Id="rId5" Type="http://schemas.openxmlformats.org/officeDocument/2006/relationships/tags" Target="../tags/tag391.xml"/><Relationship Id="rId4" Type="http://schemas.openxmlformats.org/officeDocument/2006/relationships/tags" Target="../tags/tag390.xml"/><Relationship Id="rId3" Type="http://schemas.openxmlformats.org/officeDocument/2006/relationships/tags" Target="../tags/tag389.xml"/><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55.xml.rels><?xml version="1.0" encoding="UTF-8" standalone="yes"?>
<Relationships xmlns="http://schemas.openxmlformats.org/package/2006/relationships"><Relationship Id="rId6" Type="http://schemas.openxmlformats.org/officeDocument/2006/relationships/tags" Target="../tags/tag396.xml"/><Relationship Id="rId5" Type="http://schemas.openxmlformats.org/officeDocument/2006/relationships/tags" Target="../tags/tag395.xml"/><Relationship Id="rId4" Type="http://schemas.openxmlformats.org/officeDocument/2006/relationships/tags" Target="../tags/tag394.xml"/><Relationship Id="rId3" Type="http://schemas.openxmlformats.org/officeDocument/2006/relationships/tags" Target="../tags/tag393.xml"/><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56.xml.rels><?xml version="1.0" encoding="UTF-8" standalone="yes"?>
<Relationships xmlns="http://schemas.openxmlformats.org/package/2006/relationships"><Relationship Id="rId5" Type="http://schemas.openxmlformats.org/officeDocument/2006/relationships/tags" Target="../tags/tag407.xml"/><Relationship Id="rId4" Type="http://schemas.openxmlformats.org/officeDocument/2006/relationships/tags" Target="../tags/tag406.xml"/><Relationship Id="rId3" Type="http://schemas.openxmlformats.org/officeDocument/2006/relationships/tags" Target="../tags/tag405.xml"/><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5" Type="http://schemas.openxmlformats.org/officeDocument/2006/relationships/tags" Target="../tags/tag24.xml"/><Relationship Id="rId4" Type="http://schemas.openxmlformats.org/officeDocument/2006/relationships/tags" Target="../tags/tag23.xml"/><Relationship Id="rId3" Type="http://schemas.openxmlformats.org/officeDocument/2006/relationships/tags" Target="../tags/tag22.xml"/><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2" name="Rectangle 7"/>
          <p:cNvSpPr txBox="1">
            <a:spLocks noGrp="1"/>
          </p:cNvSpPr>
          <p:nvPr>
            <p:ph type="sldNum" sz="quarter"/>
            <p:custDataLst>
              <p:tags r:id="rId3"/>
            </p:custDataLst>
          </p:nvPr>
        </p:nvSpPr>
        <p:spPr>
          <a:xfrm>
            <a:off x="3884613" y="8685213"/>
            <a:ext cx="2971800" cy="458787"/>
          </a:xfrm>
          <a:prstGeom prst="rect">
            <a:avLst/>
          </a:prstGeom>
          <a:noFill/>
          <a:ln w="9525">
            <a:noFill/>
          </a:ln>
        </p:spPr>
        <p:txBody>
          <a:bodyPr anchor="b"/>
          <a:p>
            <a:pPr lvl="0" algn="r" defTabSz="923925" eaLnBrk="1" hangingPunct="1">
              <a:spcBef>
                <a:spcPct val="20000"/>
              </a:spcBef>
            </a:pPr>
            <a:fld id="{9A0DB2DC-4C9A-4742-B13C-FB6460FD3503}" type="slidenum">
              <a:rPr lang="en-US" altLang="en-US" dirty="0">
                <a:solidFill>
                  <a:srgbClr val="000080"/>
                </a:solidFill>
                <a:latin typeface="Arial" panose="020B0604020202090204" pitchFamily="34" charset="0"/>
                <a:cs typeface="Calibri" pitchFamily="34" charset="0"/>
              </a:rPr>
            </a:fld>
            <a:endParaRPr lang="en-US" altLang="en-US" dirty="0">
              <a:solidFill>
                <a:srgbClr val="000080"/>
              </a:solidFill>
              <a:latin typeface="Arial" panose="020B0604020202090204" pitchFamily="34" charset="0"/>
              <a:ea typeface="Calibri" pitchFamily="34" charset="0"/>
              <a:cs typeface="Calibri" pitchFamily="34" charset="0"/>
            </a:endParaRPr>
          </a:p>
        </p:txBody>
      </p:sp>
      <p:sp>
        <p:nvSpPr>
          <p:cNvPr id="117763" name="Rectangle 7"/>
          <p:cNvSpPr>
            <a:spLocks noGrp="1"/>
          </p:cNvSpPr>
          <p:nvPr>
            <p:custDataLst>
              <p:tags r:id="rId4"/>
            </p:custDataLst>
          </p:nvPr>
        </p:nvSpPr>
        <p:spPr>
          <a:xfrm>
            <a:off x="3836988" y="9391650"/>
            <a:ext cx="2922587" cy="534988"/>
          </a:xfrm>
          <a:prstGeom prst="rect">
            <a:avLst/>
          </a:prstGeom>
          <a:noFill/>
          <a:ln w="9525">
            <a:noFill/>
          </a:ln>
        </p:spPr>
        <p:txBody>
          <a:bodyPr lIns="54839" tIns="46431" rIns="54839" bIns="46431" anchor="b"/>
          <a:p>
            <a:pPr lvl="0" algn="r" defTabSz="923925" eaLnBrk="1" hangingPunct="1">
              <a:spcBef>
                <a:spcPct val="20000"/>
              </a:spcBef>
            </a:pPr>
            <a:fld id="{9A0DB2DC-4C9A-4742-B13C-FB6460FD3503}" type="slidenum">
              <a:rPr lang="en-US" altLang="en-US" dirty="0">
                <a:solidFill>
                  <a:srgbClr val="000080"/>
                </a:solidFill>
                <a:latin typeface="Arial" panose="020B0604020202090204" pitchFamily="34" charset="0"/>
                <a:cs typeface="Calibri" pitchFamily="34" charset="0"/>
              </a:rPr>
            </a:fld>
            <a:endParaRPr lang="en-US" altLang="en-US" dirty="0">
              <a:solidFill>
                <a:srgbClr val="000080"/>
              </a:solidFill>
              <a:latin typeface="Arial" panose="020B0604020202090204" pitchFamily="34" charset="0"/>
              <a:ea typeface="Calibri" pitchFamily="34" charset="0"/>
              <a:cs typeface="Calibri" pitchFamily="34" charset="0"/>
            </a:endParaRPr>
          </a:p>
        </p:txBody>
      </p:sp>
      <p:sp>
        <p:nvSpPr>
          <p:cNvPr id="117764" name="Rectangle 2"/>
          <p:cNvSpPr>
            <a:spLocks noGrp="1" noRot="1" noChangeAspect="1" noTextEdit="1"/>
          </p:cNvSpPr>
          <p:nvPr>
            <p:ph type="sldImg" idx="1"/>
            <p:custDataLst>
              <p:tags r:id="rId5"/>
            </p:custDataLst>
          </p:nvPr>
        </p:nvSpPr>
        <p:spPr>
          <a:ln>
            <a:miter lim="800000"/>
          </a:ln>
        </p:spPr>
      </p:sp>
      <p:sp>
        <p:nvSpPr>
          <p:cNvPr id="117765" name="Rectangle 3"/>
          <p:cNvSpPr>
            <a:spLocks noGrp="1"/>
          </p:cNvSpPr>
          <p:nvPr>
            <p:ph type="body" idx="2"/>
            <p:custDataLst>
              <p:tags r:id="rId6"/>
            </p:custDataLst>
          </p:nvPr>
        </p:nvSpPr>
        <p:spPr/>
        <p:txBody>
          <a:bodyPr wrap="square" lIns="91440" tIns="45720" rIns="91440" bIns="45720" anchor="t"/>
          <a:p>
            <a:pPr lvl="0" defTabSz="914400" eaLnBrk="1" hangingPunct="1"/>
            <a:endParaRPr lang="en-GB"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6978" name="Slide Image Placeholder 1"/>
          <p:cNvSpPr>
            <a:spLocks noGrp="1" noRot="1" noChangeAspect="1" noTextEdit="1"/>
          </p:cNvSpPr>
          <p:nvPr>
            <p:ph type="sldImg"/>
            <p:custDataLst>
              <p:tags r:id="rId3"/>
            </p:custDataLst>
          </p:nvPr>
        </p:nvSpPr>
        <p:spPr>
          <a:ln>
            <a:miter lim="800000"/>
          </a:ln>
        </p:spPr>
      </p:sp>
      <p:sp>
        <p:nvSpPr>
          <p:cNvPr id="126979" name="Notes Placeholder 2"/>
          <p:cNvSpPr>
            <a:spLocks noGrp="1"/>
          </p:cNvSpPr>
          <p:nvPr>
            <p:ph type="body" idx="1"/>
            <p:custDataLst>
              <p:tags r:id="rId4"/>
            </p:custDataLst>
          </p:nvPr>
        </p:nvSpPr>
        <p:spPr>
          <a:ln w="12700"/>
        </p:spPr>
        <p:txBody>
          <a:bodyPr wrap="square" lIns="91440" tIns="45720" rIns="91440" bIns="45720" anchor="t"/>
          <a:p>
            <a:pPr lvl="0" defTabSz="914400"/>
            <a:endParaRPr lang="zh-CN" altLang="zh-CN" dirty="0">
              <a:latin typeface="Calibri" pitchFamily="34" charset="0"/>
              <a:ea typeface="DengXian" pitchFamily="2" charset="-122"/>
            </a:endParaRPr>
          </a:p>
        </p:txBody>
      </p:sp>
      <p:sp>
        <p:nvSpPr>
          <p:cNvPr id="126980"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8002" name="Slide Image Placeholder 1"/>
          <p:cNvSpPr>
            <a:spLocks noGrp="1" noRot="1" noChangeAspect="1" noTextEdit="1"/>
          </p:cNvSpPr>
          <p:nvPr>
            <p:ph type="sldImg"/>
            <p:custDataLst>
              <p:tags r:id="rId3"/>
            </p:custDataLst>
          </p:nvPr>
        </p:nvSpPr>
        <p:spPr>
          <a:ln>
            <a:miter lim="800000"/>
          </a:ln>
        </p:spPr>
      </p:sp>
      <p:sp>
        <p:nvSpPr>
          <p:cNvPr id="128003" name="Notes Placeholder 2"/>
          <p:cNvSpPr>
            <a:spLocks noGrp="1"/>
          </p:cNvSpPr>
          <p:nvPr>
            <p:ph type="body" idx="1"/>
            <p:custDataLst>
              <p:tags r:id="rId4"/>
            </p:custDataLst>
          </p:nvPr>
        </p:nvSpPr>
        <p:spPr>
          <a:ln w="12700"/>
        </p:spPr>
        <p:txBody>
          <a:bodyPr wrap="square" lIns="91440" tIns="45720" rIns="91440" bIns="45720" anchor="t"/>
          <a:p>
            <a:pPr lvl="0" defTabSz="914400"/>
            <a:endParaRPr lang="zh-CN" altLang="zh-CN" dirty="0">
              <a:latin typeface="Calibri" pitchFamily="34" charset="0"/>
              <a:ea typeface="DengXian" pitchFamily="2" charset="-122"/>
            </a:endParaRPr>
          </a:p>
        </p:txBody>
      </p:sp>
      <p:sp>
        <p:nvSpPr>
          <p:cNvPr id="128004"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9026" name="Slide Image Placeholder 1"/>
          <p:cNvSpPr>
            <a:spLocks noGrp="1" noRot="1" noChangeAspect="1" noTextEdit="1"/>
          </p:cNvSpPr>
          <p:nvPr>
            <p:ph type="sldImg"/>
            <p:custDataLst>
              <p:tags r:id="rId3"/>
            </p:custDataLst>
          </p:nvPr>
        </p:nvSpPr>
        <p:spPr>
          <a:ln>
            <a:miter lim="800000"/>
          </a:ln>
        </p:spPr>
      </p:sp>
      <p:sp>
        <p:nvSpPr>
          <p:cNvPr id="129027" name="Notes Placeholder 2"/>
          <p:cNvSpPr>
            <a:spLocks noGrp="1"/>
          </p:cNvSpPr>
          <p:nvPr>
            <p:ph type="body" idx="1"/>
            <p:custDataLst>
              <p:tags r:id="rId4"/>
            </p:custDataLst>
          </p:nvPr>
        </p:nvSpPr>
        <p:spPr>
          <a:ln w="12700"/>
        </p:spPr>
        <p:txBody>
          <a:bodyPr wrap="square" lIns="91440" tIns="45720" rIns="91440" bIns="45720" anchor="t"/>
          <a:p>
            <a:pPr lvl="0" defTabSz="914400"/>
            <a:endParaRPr lang="zh-CN" altLang="zh-CN" dirty="0">
              <a:latin typeface="Calibri" pitchFamily="34" charset="0"/>
              <a:ea typeface="DengXian" pitchFamily="2" charset="-122"/>
            </a:endParaRPr>
          </a:p>
        </p:txBody>
      </p:sp>
      <p:sp>
        <p:nvSpPr>
          <p:cNvPr id="129028"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30050" name="Slide Image Placeholder 1"/>
          <p:cNvSpPr>
            <a:spLocks noGrp="1" noRot="1" noChangeAspect="1" noTextEdit="1"/>
          </p:cNvSpPr>
          <p:nvPr>
            <p:ph type="sldImg"/>
          </p:nvPr>
        </p:nvSpPr>
        <p:spPr>
          <a:ln>
            <a:miter lim="800000"/>
          </a:ln>
        </p:spPr>
      </p:sp>
      <p:sp>
        <p:nvSpPr>
          <p:cNvPr id="130051" name="Notes Placeholder 2"/>
          <p:cNvSpPr>
            <a:spLocks noGrp="1"/>
          </p:cNvSpPr>
          <p:nvPr>
            <p:ph type="body" idx="1"/>
          </p:nvPr>
        </p:nvSpPr>
        <p:spPr>
          <a:ln w="12700"/>
        </p:spPr>
        <p:txBody>
          <a:bodyPr wrap="square" lIns="91440" tIns="45720" rIns="91440" bIns="45720" anchor="t"/>
          <a:p>
            <a:pPr lvl="0" defTabSz="914400"/>
            <a:r>
              <a:rPr lang="zh-CN" altLang="zh-CN" dirty="0">
                <a:ea typeface="SimSun" pitchFamily="2" charset="-122"/>
              </a:rPr>
              <a:t>***播放视频需要互联网连接***</a:t>
            </a:r>
            <a:endParaRPr lang="zh-CN" altLang="zh-CN" dirty="0">
              <a:ea typeface="SimSun" pitchFamily="2" charset="-122"/>
            </a:endParaRPr>
          </a:p>
          <a:p>
            <a:pPr lvl="0" defTabSz="914400"/>
            <a:r>
              <a:rPr lang="zh-CN" altLang="zh-CN" dirty="0">
                <a:ea typeface="SimSun" pitchFamily="2" charset="-122"/>
              </a:rPr>
              <a:t>时长：3:49</a:t>
            </a:r>
            <a:endParaRPr lang="zh-CN" altLang="zh-CN" dirty="0">
              <a:ea typeface="SimSun" pitchFamily="2" charset="-122"/>
            </a:endParaRPr>
          </a:p>
          <a:p>
            <a:pPr lvl="0" defTabSz="914400"/>
            <a:endParaRPr lang="en-GB" altLang="en-US" dirty="0"/>
          </a:p>
        </p:txBody>
      </p:sp>
      <p:sp>
        <p:nvSpPr>
          <p:cNvPr id="130052" name="Slide Number Placeholder 3"/>
          <p:cNvSpPr txBox="1">
            <a:spLocks noGrp="1"/>
          </p:cNvSpPr>
          <p:nvPr>
            <p:ph type="sldNum" sz="quarter"/>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31074" name="Rectangle 7"/>
          <p:cNvSpPr txBox="1">
            <a:spLocks noGrp="1"/>
          </p:cNvSpPr>
          <p:nvPr>
            <p:ph type="sldNum" sz="quarter"/>
            <p:custDataLst>
              <p:tags r:id="rId3"/>
            </p:custDataLst>
          </p:nvPr>
        </p:nvSpPr>
        <p:spPr>
          <a:xfrm>
            <a:off x="3884613" y="8685213"/>
            <a:ext cx="2971800" cy="458787"/>
          </a:xfrm>
          <a:prstGeom prst="rect">
            <a:avLst/>
          </a:prstGeom>
          <a:noFill/>
          <a:ln w="9525">
            <a:noFill/>
          </a:ln>
        </p:spPr>
        <p:txBody>
          <a:bodyPr anchor="b"/>
          <a:p>
            <a:pPr lvl="0" algn="r" defTabSz="923925" eaLnBrk="1" hangingPunct="1">
              <a:spcBef>
                <a:spcPct val="20000"/>
              </a:spcBef>
            </a:pPr>
            <a:fld id="{9A0DB2DC-4C9A-4742-B13C-FB6460FD3503}" type="slidenum">
              <a:rPr lang="en-US" altLang="en-US" dirty="0">
                <a:solidFill>
                  <a:srgbClr val="000080"/>
                </a:solidFill>
                <a:latin typeface="Arial" panose="020B0604020202090204" pitchFamily="34" charset="0"/>
                <a:cs typeface="Calibri" pitchFamily="34" charset="0"/>
              </a:rPr>
            </a:fld>
            <a:endParaRPr lang="en-US" altLang="en-US" dirty="0">
              <a:solidFill>
                <a:srgbClr val="000080"/>
              </a:solidFill>
              <a:latin typeface="Arial" panose="020B0604020202090204" pitchFamily="34" charset="0"/>
              <a:ea typeface="Calibri" pitchFamily="34" charset="0"/>
              <a:cs typeface="Calibri" pitchFamily="34" charset="0"/>
            </a:endParaRPr>
          </a:p>
        </p:txBody>
      </p:sp>
      <p:sp>
        <p:nvSpPr>
          <p:cNvPr id="131075" name="Rectangle 7"/>
          <p:cNvSpPr>
            <a:spLocks noGrp="1"/>
          </p:cNvSpPr>
          <p:nvPr>
            <p:custDataLst>
              <p:tags r:id="rId4"/>
            </p:custDataLst>
          </p:nvPr>
        </p:nvSpPr>
        <p:spPr>
          <a:xfrm>
            <a:off x="3836988" y="9391650"/>
            <a:ext cx="2922587" cy="534988"/>
          </a:xfrm>
          <a:prstGeom prst="rect">
            <a:avLst/>
          </a:prstGeom>
          <a:noFill/>
          <a:ln w="9525">
            <a:noFill/>
          </a:ln>
        </p:spPr>
        <p:txBody>
          <a:bodyPr lIns="54839" tIns="46431" rIns="54839" bIns="46431" anchor="b"/>
          <a:p>
            <a:pPr lvl="0" algn="r" defTabSz="923925" eaLnBrk="1" hangingPunct="1">
              <a:spcBef>
                <a:spcPct val="20000"/>
              </a:spcBef>
            </a:pPr>
            <a:fld id="{9A0DB2DC-4C9A-4742-B13C-FB6460FD3503}" type="slidenum">
              <a:rPr lang="en-US" altLang="en-US" dirty="0">
                <a:solidFill>
                  <a:srgbClr val="000080"/>
                </a:solidFill>
                <a:latin typeface="Arial" panose="020B0604020202090204" pitchFamily="34" charset="0"/>
                <a:cs typeface="Calibri" pitchFamily="34" charset="0"/>
              </a:rPr>
            </a:fld>
            <a:endParaRPr lang="en-US" altLang="en-US" dirty="0">
              <a:solidFill>
                <a:srgbClr val="000080"/>
              </a:solidFill>
              <a:latin typeface="Arial" panose="020B0604020202090204" pitchFamily="34" charset="0"/>
              <a:ea typeface="Calibri" pitchFamily="34" charset="0"/>
              <a:cs typeface="Calibri" pitchFamily="34" charset="0"/>
            </a:endParaRPr>
          </a:p>
        </p:txBody>
      </p:sp>
      <p:sp>
        <p:nvSpPr>
          <p:cNvPr id="131076" name="Rectangle 2"/>
          <p:cNvSpPr>
            <a:spLocks noGrp="1" noRot="1" noChangeAspect="1" noTextEdit="1"/>
          </p:cNvSpPr>
          <p:nvPr>
            <p:ph type="sldImg" idx="1"/>
            <p:custDataLst>
              <p:tags r:id="rId5"/>
            </p:custDataLst>
          </p:nvPr>
        </p:nvSpPr>
        <p:spPr>
          <a:ln>
            <a:miter lim="800000"/>
          </a:ln>
        </p:spPr>
      </p:sp>
      <p:sp>
        <p:nvSpPr>
          <p:cNvPr id="131077" name="Rectangle 3"/>
          <p:cNvSpPr>
            <a:spLocks noGrp="1"/>
          </p:cNvSpPr>
          <p:nvPr>
            <p:ph type="body" idx="2"/>
            <p:custDataLst>
              <p:tags r:id="rId6"/>
            </p:custDataLst>
          </p:nvPr>
        </p:nvSpPr>
        <p:spPr/>
        <p:txBody>
          <a:bodyPr wrap="square" lIns="91440" tIns="45720" rIns="91440" bIns="45720" anchor="t"/>
          <a:p>
            <a:pPr lvl="0" defTabSz="914400" eaLnBrk="1" hangingPunct="1"/>
            <a:endParaRPr lang="en-GB"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32098" name="Slide Image Placeholder 1"/>
          <p:cNvSpPr>
            <a:spLocks noGrp="1" noRot="1" noChangeAspect="1" noTextEdit="1"/>
          </p:cNvSpPr>
          <p:nvPr>
            <p:ph type="sldImg"/>
            <p:custDataLst>
              <p:tags r:id="rId3"/>
            </p:custDataLst>
          </p:nvPr>
        </p:nvSpPr>
        <p:spPr>
          <a:ln>
            <a:miter lim="800000"/>
          </a:ln>
        </p:spPr>
      </p:sp>
      <p:sp>
        <p:nvSpPr>
          <p:cNvPr id="132099" name="Notes Placeholder 2"/>
          <p:cNvSpPr>
            <a:spLocks noGrp="1"/>
          </p:cNvSpPr>
          <p:nvPr>
            <p:ph type="body" idx="1"/>
            <p:custDataLst>
              <p:tags r:id="rId4"/>
            </p:custDataLst>
          </p:nvPr>
        </p:nvSpPr>
        <p:spPr>
          <a:ln w="12700"/>
        </p:spPr>
        <p:txBody>
          <a:bodyPr wrap="square" lIns="91440" tIns="45720" rIns="91440" bIns="45720" anchor="t"/>
          <a:p>
            <a:pPr lvl="0" defTabSz="914400"/>
            <a:r>
              <a:rPr lang="zh-CN" altLang="zh-CN" dirty="0">
                <a:ea typeface="SimSun" pitchFamily="2" charset="-122"/>
              </a:rPr>
              <a:t>这是OpenGL ES 3.2和Vulkan 1.1的图形流水线</a:t>
            </a:r>
            <a:r>
              <a:rPr lang="zh-CN" altLang="en-US" dirty="0">
                <a:ea typeface="SimSun" pitchFamily="2" charset="-122"/>
              </a:rPr>
              <a:t>。</a:t>
            </a:r>
            <a:r>
              <a:rPr lang="zh-CN" altLang="zh-CN" dirty="0">
                <a:ea typeface="SimSun" pitchFamily="2" charset="-122"/>
              </a:rPr>
              <a:t>我们将在接下来的几张幻灯片中详细介绍其中的大多数阶段。</a:t>
            </a:r>
            <a:endParaRPr lang="zh-CN" altLang="zh-CN" dirty="0">
              <a:ea typeface="SimSun" pitchFamily="2" charset="-122"/>
            </a:endParaRPr>
          </a:p>
          <a:p>
            <a:pPr lvl="0" defTabSz="914400"/>
            <a:endParaRPr lang="en-GB" altLang="en-US" dirty="0"/>
          </a:p>
          <a:p>
            <a:pPr lvl="0" defTabSz="914400"/>
            <a:r>
              <a:rPr lang="zh-CN" altLang="zh-CN" dirty="0">
                <a:ea typeface="SimSun" pitchFamily="2" charset="-122"/>
              </a:rPr>
              <a:t>通过对比可以看出，Vulkan的流水线基本上与OpenGL ES相同。</a:t>
            </a:r>
            <a:endParaRPr lang="zh-CN" altLang="zh-CN" dirty="0">
              <a:ea typeface="SimSun" pitchFamily="2" charset="-122"/>
            </a:endParaRPr>
          </a:p>
          <a:p>
            <a:pPr lvl="0" defTabSz="914400"/>
            <a:endParaRPr lang="en-GB" altLang="en-US" dirty="0"/>
          </a:p>
          <a:p>
            <a:pPr lvl="0" defTabSz="914400"/>
            <a:r>
              <a:rPr lang="zh-CN" altLang="zh-CN" dirty="0">
                <a:ea typeface="SimSun" pitchFamily="2" charset="-122"/>
              </a:rPr>
              <a:t>流水线的</a:t>
            </a:r>
            <a:r>
              <a:rPr lang="zh-CN" altLang="zh-CN" b="1" dirty="0">
                <a:ea typeface="SimSun" pitchFamily="2" charset="-122"/>
              </a:rPr>
              <a:t>橙色</a:t>
            </a:r>
            <a:r>
              <a:rPr lang="zh-CN" altLang="zh-CN" dirty="0">
                <a:ea typeface="SimSun" pitchFamily="2" charset="-122"/>
              </a:rPr>
              <a:t>阶段是着色器阶段</a:t>
            </a:r>
            <a:r>
              <a:rPr lang="zh-CN" altLang="en-US" dirty="0">
                <a:ea typeface="SimSun" pitchFamily="2" charset="-122"/>
              </a:rPr>
              <a:t>。</a:t>
            </a:r>
            <a:r>
              <a:rPr lang="zh-CN" altLang="zh-CN" dirty="0">
                <a:ea typeface="SimSun" pitchFamily="2" charset="-122"/>
              </a:rPr>
              <a:t>也就是说，我们可以在流水线中的这些阶段编写自己的代码来运行</a:t>
            </a:r>
            <a:r>
              <a:rPr lang="zh-CN" altLang="en-US" dirty="0">
                <a:ea typeface="SimSun" pitchFamily="2" charset="-122"/>
              </a:rPr>
              <a:t>。</a:t>
            </a:r>
            <a:endParaRPr lang="zh-CN" altLang="zh-CN" dirty="0">
              <a:ea typeface="SimSun" pitchFamily="2" charset="-122"/>
            </a:endParaRPr>
          </a:p>
          <a:p>
            <a:pPr lvl="0" defTabSz="914400"/>
            <a:r>
              <a:rPr lang="zh-CN" altLang="zh-CN" b="1" dirty="0">
                <a:ea typeface="SimSun" pitchFamily="2" charset="-122"/>
              </a:rPr>
              <a:t>蓝色</a:t>
            </a:r>
            <a:r>
              <a:rPr lang="zh-CN" altLang="zh-CN" dirty="0">
                <a:ea typeface="SimSun" pitchFamily="2" charset="-122"/>
              </a:rPr>
              <a:t>阶段是固定功能</a:t>
            </a:r>
            <a:r>
              <a:rPr lang="zh-CN" altLang="en-US" dirty="0">
                <a:ea typeface="SimSun" pitchFamily="2" charset="-122"/>
              </a:rPr>
              <a:t>。</a:t>
            </a:r>
            <a:r>
              <a:rPr lang="zh-CN" altLang="zh-CN" dirty="0">
                <a:ea typeface="SimSun" pitchFamily="2" charset="-122"/>
              </a:rPr>
              <a:t>也就是说，我们无法在这些阶段编写自己的代码，但是可以对其中几个阶段进行配置。</a:t>
            </a:r>
            <a:endParaRPr lang="zh-CN" altLang="zh-CN" dirty="0">
              <a:ea typeface="SimSun" pitchFamily="2" charset="-122"/>
            </a:endParaRPr>
          </a:p>
          <a:p>
            <a:pPr lvl="0" defTabSz="914400"/>
            <a:endParaRPr lang="en-GB" altLang="en-US" dirty="0"/>
          </a:p>
          <a:p>
            <a:pPr lvl="0" defTabSz="914400"/>
            <a:r>
              <a:rPr lang="zh-CN" altLang="zh-CN" dirty="0">
                <a:ea typeface="SimSun" pitchFamily="2" charset="-122"/>
              </a:rPr>
              <a:t>对象的几何形状将由</a:t>
            </a:r>
            <a:r>
              <a:rPr lang="zh-CN" altLang="zh-CN" b="1" dirty="0">
                <a:ea typeface="SimSun" pitchFamily="2" charset="-122"/>
              </a:rPr>
              <a:t>应用程序</a:t>
            </a:r>
            <a:r>
              <a:rPr lang="zh-CN" altLang="zh-CN" dirty="0">
                <a:ea typeface="SimSun" pitchFamily="2" charset="-122"/>
              </a:rPr>
              <a:t>提交</a:t>
            </a:r>
            <a:endParaRPr lang="zh-CN" altLang="zh-CN" dirty="0">
              <a:ea typeface="SimSun" pitchFamily="2" charset="-122"/>
            </a:endParaRPr>
          </a:p>
          <a:p>
            <a:pPr lvl="0" defTabSz="914400"/>
            <a:endParaRPr lang="en-GB" altLang="en-US" dirty="0"/>
          </a:p>
          <a:p>
            <a:pPr lvl="0" defTabSz="914400"/>
            <a:r>
              <a:rPr lang="zh-CN" altLang="zh-CN" b="1" dirty="0">
                <a:ea typeface="SimSun" pitchFamily="2" charset="-122"/>
              </a:rPr>
              <a:t>顶点拉取器/输入装配器</a:t>
            </a:r>
            <a:r>
              <a:rPr lang="zh-CN" altLang="zh-CN" dirty="0">
                <a:ea typeface="SimSun" pitchFamily="2" charset="-122"/>
              </a:rPr>
              <a:t>阶段会将顶点提交给</a:t>
            </a:r>
            <a:r>
              <a:rPr lang="zh-CN" altLang="zh-CN" b="1" dirty="0">
                <a:ea typeface="SimSun" pitchFamily="2" charset="-122"/>
              </a:rPr>
              <a:t>顶点着色器</a:t>
            </a:r>
            <a:r>
              <a:rPr lang="zh-CN" altLang="zh-CN" dirty="0">
                <a:ea typeface="SimSun" pitchFamily="2" charset="-122"/>
              </a:rPr>
              <a:t>进行处理。</a:t>
            </a:r>
            <a:endParaRPr lang="zh-CN" altLang="zh-CN" dirty="0">
              <a:ea typeface="SimSun" pitchFamily="2" charset="-122"/>
            </a:endParaRPr>
          </a:p>
          <a:p>
            <a:pPr lvl="0" defTabSz="914400"/>
            <a:endParaRPr lang="en-GB" altLang="en-US" dirty="0"/>
          </a:p>
          <a:p>
            <a:pPr lvl="0" defTabSz="914400"/>
            <a:r>
              <a:rPr lang="zh-CN" altLang="zh-CN" b="1" dirty="0">
                <a:ea typeface="SimSun" pitchFamily="2" charset="-122"/>
              </a:rPr>
              <a:t>顶点着色器</a:t>
            </a:r>
            <a:r>
              <a:rPr lang="zh-CN" altLang="zh-CN" dirty="0">
                <a:ea typeface="SimSun" pitchFamily="2" charset="-122"/>
              </a:rPr>
              <a:t>会对顶点施加变换</a:t>
            </a:r>
            <a:r>
              <a:rPr lang="zh-CN" altLang="en-US" dirty="0">
                <a:ea typeface="SimSun" pitchFamily="2" charset="-122"/>
              </a:rPr>
              <a:t>。</a:t>
            </a:r>
            <a:r>
              <a:rPr lang="zh-CN" altLang="zh-CN" dirty="0">
                <a:ea typeface="SimSun" pitchFamily="2" charset="-122"/>
              </a:rPr>
              <a:t>我们可以编写自己的顶点着色器代码来变换顶点。</a:t>
            </a:r>
            <a:endParaRPr lang="zh-CN" altLang="zh-CN" dirty="0">
              <a:ea typeface="SimSun" pitchFamily="2" charset="-122"/>
            </a:endParaRPr>
          </a:p>
          <a:p>
            <a:pPr lvl="0" defTabSz="914400"/>
            <a:endParaRPr lang="en-GB" altLang="en-US" dirty="0"/>
          </a:p>
          <a:p>
            <a:pPr lvl="0" defTabSz="914400"/>
            <a:r>
              <a:rPr lang="zh-CN" altLang="zh-CN" b="1" dirty="0">
                <a:ea typeface="SimSun" pitchFamily="2" charset="-122"/>
              </a:rPr>
              <a:t>曲面细分</a:t>
            </a:r>
            <a:r>
              <a:rPr lang="zh-CN" altLang="zh-CN" dirty="0">
                <a:ea typeface="SimSun" pitchFamily="2" charset="-122"/>
              </a:rPr>
              <a:t>由三个阶段组成，用于创建新的几何形状</a:t>
            </a:r>
            <a:r>
              <a:rPr lang="zh-CN" altLang="en-US" dirty="0">
                <a:ea typeface="SimSun" pitchFamily="2" charset="-122"/>
              </a:rPr>
              <a:t>。</a:t>
            </a:r>
            <a:r>
              <a:rPr lang="zh-CN" altLang="zh-CN" dirty="0">
                <a:ea typeface="SimSun" pitchFamily="2" charset="-122"/>
              </a:rPr>
              <a:t>我们可以为曲面细分阶段的第一部分和第三部分编写自己的代码。</a:t>
            </a:r>
            <a:endParaRPr lang="zh-CN" altLang="zh-CN" dirty="0">
              <a:ea typeface="SimSun" pitchFamily="2" charset="-122"/>
            </a:endParaRPr>
          </a:p>
          <a:p>
            <a:pPr lvl="0" defTabSz="914400"/>
            <a:endParaRPr lang="en-GB" altLang="en-US" dirty="0"/>
          </a:p>
          <a:p>
            <a:pPr lvl="0" defTabSz="914400"/>
            <a:r>
              <a:rPr lang="zh-CN" altLang="zh-CN" dirty="0">
                <a:ea typeface="SimSun" pitchFamily="2" charset="-122"/>
              </a:rPr>
              <a:t>尽管曲面细分阶段更灵活、更高级，但可以使用</a:t>
            </a:r>
            <a:r>
              <a:rPr lang="zh-CN" altLang="zh-CN" b="1" dirty="0">
                <a:ea typeface="SimSun" pitchFamily="2" charset="-122"/>
              </a:rPr>
              <a:t>几何形状着色器</a:t>
            </a:r>
            <a:r>
              <a:rPr lang="zh-CN" altLang="zh-CN" dirty="0">
                <a:ea typeface="SimSun" pitchFamily="2" charset="-122"/>
              </a:rPr>
              <a:t>阶段来创建几何形状。这是因为此阶段基于传统硬件运行，而曲面细分阶段则不能</a:t>
            </a:r>
            <a:r>
              <a:rPr lang="zh-CN" altLang="en-US" dirty="0">
                <a:ea typeface="SimSun" pitchFamily="2" charset="-122"/>
              </a:rPr>
              <a:t>。</a:t>
            </a:r>
            <a:r>
              <a:rPr lang="zh-CN" altLang="zh-CN" dirty="0">
                <a:ea typeface="SimSun" pitchFamily="2" charset="-122"/>
              </a:rPr>
              <a:t>我们可以为此阶段编写自己的代码。</a:t>
            </a:r>
            <a:endParaRPr lang="zh-CN" altLang="zh-CN" dirty="0">
              <a:ea typeface="SimSun" pitchFamily="2" charset="-122"/>
            </a:endParaRPr>
          </a:p>
          <a:p>
            <a:pPr lvl="0" defTabSz="914400"/>
            <a:endParaRPr lang="en-GB" altLang="en-US" dirty="0"/>
          </a:p>
          <a:p>
            <a:pPr lvl="0" defTabSz="914400"/>
            <a:r>
              <a:rPr lang="zh-CN" altLang="zh-CN" b="1" dirty="0">
                <a:ea typeface="SimSun" pitchFamily="2" charset="-122"/>
              </a:rPr>
              <a:t>变换反馈/顶点后处理</a:t>
            </a:r>
            <a:r>
              <a:rPr lang="zh-CN" altLang="zh-CN" dirty="0">
                <a:ea typeface="SimSun" pitchFamily="2" charset="-122"/>
              </a:rPr>
              <a:t>阶段是对顶点处理步骤生成的图元进行处理的过程。</a:t>
            </a:r>
            <a:endParaRPr lang="zh-CN" altLang="zh-CN" dirty="0">
              <a:ea typeface="SimSun" pitchFamily="2" charset="-122"/>
            </a:endParaRPr>
          </a:p>
          <a:p>
            <a:pPr lvl="0" defTabSz="914400"/>
            <a:endParaRPr lang="en-GB" altLang="en-US" dirty="0"/>
          </a:p>
          <a:p>
            <a:pPr lvl="0" defTabSz="914400"/>
            <a:r>
              <a:rPr lang="zh-CN" altLang="zh-CN" b="1" dirty="0">
                <a:ea typeface="SimSun" pitchFamily="2" charset="-122"/>
              </a:rPr>
              <a:t>光栅化程序</a:t>
            </a:r>
            <a:r>
              <a:rPr lang="zh-CN" altLang="zh-CN" dirty="0">
                <a:ea typeface="SimSun" pitchFamily="2" charset="-122"/>
              </a:rPr>
              <a:t>阶段将每个图元的三维空间顶点映射到二维屏幕空间</a:t>
            </a:r>
            <a:r>
              <a:rPr lang="zh-CN" altLang="en-US" dirty="0">
                <a:ea typeface="SimSun" pitchFamily="2" charset="-122"/>
              </a:rPr>
              <a:t>。</a:t>
            </a:r>
            <a:r>
              <a:rPr lang="zh-CN" altLang="zh-CN" dirty="0">
                <a:ea typeface="SimSun" pitchFamily="2" charset="-122"/>
              </a:rPr>
              <a:t>它还可以执行裁剪。</a:t>
            </a:r>
            <a:endParaRPr lang="zh-CN" altLang="zh-CN" dirty="0">
              <a:ea typeface="SimSun" pitchFamily="2" charset="-122"/>
            </a:endParaRPr>
          </a:p>
          <a:p>
            <a:pPr lvl="0" defTabSz="914400"/>
            <a:endParaRPr lang="en-GB" altLang="en-US" dirty="0"/>
          </a:p>
          <a:p>
            <a:pPr lvl="0" defTabSz="914400"/>
            <a:r>
              <a:rPr lang="zh-CN" altLang="zh-CN" b="1" dirty="0">
                <a:ea typeface="SimSun" pitchFamily="2" charset="-122"/>
              </a:rPr>
              <a:t>Vulkan的早期片段测试</a:t>
            </a:r>
            <a:r>
              <a:rPr lang="zh-CN" altLang="zh-CN" dirty="0">
                <a:ea typeface="SimSun" pitchFamily="2" charset="-122"/>
              </a:rPr>
              <a:t>阶段将应需执行模板测试和深度测试。</a:t>
            </a:r>
            <a:endParaRPr lang="zh-CN" altLang="zh-CN" dirty="0">
              <a:ea typeface="SimSun" pitchFamily="2" charset="-122"/>
            </a:endParaRPr>
          </a:p>
          <a:p>
            <a:pPr lvl="0" defTabSz="914400"/>
            <a:r>
              <a:rPr lang="zh-CN" altLang="zh-CN" dirty="0">
                <a:ea typeface="SimSun" pitchFamily="2" charset="-122"/>
              </a:rPr>
              <a:t>只要有一项测试失败，便会将相关片段剔除，而不会添加到片段着色器阶段。</a:t>
            </a:r>
            <a:endParaRPr lang="zh-CN" altLang="zh-CN" dirty="0">
              <a:ea typeface="SimSun" pitchFamily="2" charset="-122"/>
            </a:endParaRPr>
          </a:p>
          <a:p>
            <a:pPr lvl="0" defTabSz="914400"/>
            <a:endParaRPr lang="en-GB" altLang="en-US" dirty="0"/>
          </a:p>
          <a:p>
            <a:pPr lvl="0" defTabSz="914400"/>
            <a:r>
              <a:rPr lang="zh-CN" altLang="zh-CN" b="1" dirty="0">
                <a:ea typeface="SimSun" pitchFamily="2" charset="-122"/>
              </a:rPr>
              <a:t>片段着色器</a:t>
            </a:r>
            <a:r>
              <a:rPr lang="zh-CN" altLang="zh-CN" dirty="0">
                <a:ea typeface="SimSun" pitchFamily="2" charset="-122"/>
              </a:rPr>
              <a:t>阶段接收图元的插值数据，并为图元在屏幕空间中占据的每个像素生成数据（例如颜色）。我们可以编写自己的片段着色器代码来为像素着色。</a:t>
            </a:r>
            <a:endParaRPr lang="zh-CN" altLang="zh-CN" dirty="0">
              <a:ea typeface="SimSun" pitchFamily="2" charset="-122"/>
            </a:endParaRPr>
          </a:p>
          <a:p>
            <a:pPr lvl="0" defTabSz="914400"/>
            <a:endParaRPr lang="en-GB" altLang="en-US" dirty="0"/>
          </a:p>
          <a:p>
            <a:pPr lvl="0" defTabSz="914400"/>
            <a:r>
              <a:rPr lang="zh-CN" altLang="zh-CN" b="1" dirty="0">
                <a:ea typeface="SimSun" pitchFamily="2" charset="-122"/>
              </a:rPr>
              <a:t>逐片段操作/后期片段测试</a:t>
            </a:r>
            <a:r>
              <a:rPr lang="zh-CN" altLang="zh-CN" dirty="0">
                <a:ea typeface="SimSun" pitchFamily="2" charset="-122"/>
              </a:rPr>
              <a:t>阶段将应需执行模板测试和深度测试。</a:t>
            </a:r>
            <a:endParaRPr lang="zh-CN" altLang="zh-CN" dirty="0">
              <a:ea typeface="SimSun" pitchFamily="2" charset="-122"/>
            </a:endParaRPr>
          </a:p>
          <a:p>
            <a:pPr lvl="0" defTabSz="914400"/>
            <a:r>
              <a:rPr lang="zh-CN" altLang="zh-CN" dirty="0">
                <a:ea typeface="SimSun" pitchFamily="2" charset="-122"/>
              </a:rPr>
              <a:t>只要有一项测试失败，便会将相关片段剔除，而不添加到混合阶段。</a:t>
            </a:r>
            <a:endParaRPr lang="zh-CN" altLang="zh-CN" dirty="0">
              <a:ea typeface="SimSun" pitchFamily="2" charset="-122"/>
            </a:endParaRPr>
          </a:p>
          <a:p>
            <a:pPr lvl="0" defTabSz="914400"/>
            <a:endParaRPr lang="en-GB" altLang="en-US" dirty="0"/>
          </a:p>
          <a:p>
            <a:pPr lvl="0" defTabSz="914400"/>
            <a:r>
              <a:rPr lang="zh-CN" altLang="zh-CN" dirty="0">
                <a:ea typeface="SimSun" pitchFamily="2" charset="-122"/>
              </a:rPr>
              <a:t>最后，片段数据将进行</a:t>
            </a:r>
            <a:r>
              <a:rPr lang="zh-CN" altLang="zh-CN" b="1" dirty="0">
                <a:ea typeface="SimSun" pitchFamily="2" charset="-122"/>
              </a:rPr>
              <a:t>混合</a:t>
            </a:r>
            <a:r>
              <a:rPr lang="zh-CN" altLang="zh-CN" dirty="0">
                <a:ea typeface="SimSun" pitchFamily="2" charset="-122"/>
              </a:rPr>
              <a:t>，然后写入</a:t>
            </a:r>
            <a:r>
              <a:rPr lang="zh-CN" altLang="zh-CN" b="1" dirty="0">
                <a:ea typeface="SimSun" pitchFamily="2" charset="-122"/>
              </a:rPr>
              <a:t>帧缓冲区</a:t>
            </a:r>
            <a:r>
              <a:rPr lang="zh-CN" altLang="zh-CN" dirty="0">
                <a:ea typeface="SimSun" pitchFamily="2" charset="-122"/>
              </a:rPr>
              <a:t>。</a:t>
            </a:r>
            <a:endParaRPr lang="zh-CN" altLang="zh-CN" dirty="0">
              <a:ea typeface="SimSun" pitchFamily="2" charset="-122"/>
            </a:endParaRPr>
          </a:p>
        </p:txBody>
      </p:sp>
      <p:sp>
        <p:nvSpPr>
          <p:cNvPr id="132100"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22" name="Slide Image Placeholder 1"/>
          <p:cNvSpPr>
            <a:spLocks noGrp="1" noRot="1" noChangeAspect="1" noTextEdit="1"/>
          </p:cNvSpPr>
          <p:nvPr>
            <p:ph type="sldImg"/>
            <p:custDataLst>
              <p:tags r:id="rId3"/>
            </p:custDataLst>
          </p:nvPr>
        </p:nvSpPr>
        <p:spPr>
          <a:ln>
            <a:miter lim="800000"/>
          </a:ln>
        </p:spPr>
      </p:sp>
      <p:sp>
        <p:nvSpPr>
          <p:cNvPr id="133123" name="Notes Placeholder 2"/>
          <p:cNvSpPr>
            <a:spLocks noGrp="1"/>
          </p:cNvSpPr>
          <p:nvPr>
            <p:ph type="body" idx="1"/>
            <p:custDataLst>
              <p:tags r:id="rId4"/>
            </p:custDataLst>
          </p:nvPr>
        </p:nvSpPr>
        <p:spPr/>
        <p:txBody>
          <a:bodyPr wrap="square" lIns="91440" tIns="45720" rIns="91440" bIns="45720" anchor="t"/>
          <a:p>
            <a:pPr lvl="0" defTabSz="914400"/>
            <a:endParaRPr lang="zh-CN" altLang="zh-CN" dirty="0">
              <a:latin typeface="Calibri" pitchFamily="34" charset="0"/>
              <a:ea typeface="DengXian" pitchFamily="2" charset="-122"/>
            </a:endParaRPr>
          </a:p>
        </p:txBody>
      </p:sp>
      <p:sp>
        <p:nvSpPr>
          <p:cNvPr id="133124"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GB" altLang="en-US" dirty="0">
                <a:solidFill>
                  <a:srgbClr val="000000"/>
                </a:solidFill>
                <a:latin typeface="Calibri" pitchFamily="34" charset="0"/>
                <a:cs typeface="Calibri" pitchFamily="34" charset="0"/>
              </a:rPr>
            </a:fld>
            <a:endParaRPr lang="en-GB" altLang="en-US" dirty="0">
              <a:solidFill>
                <a:srgbClr val="000000"/>
              </a:solidFill>
              <a:latin typeface="Calibri" pitchFamily="34" charset="0"/>
              <a:ea typeface="Calibri" pitchFamily="34" charset="0"/>
              <a:cs typeface="Calibri"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34146" name="Slide Image Placeholder 1"/>
          <p:cNvSpPr>
            <a:spLocks noGrp="1" noRot="1" noChangeAspect="1" noTextEdit="1"/>
          </p:cNvSpPr>
          <p:nvPr>
            <p:ph type="sldImg"/>
            <p:custDataLst>
              <p:tags r:id="rId3"/>
            </p:custDataLst>
          </p:nvPr>
        </p:nvSpPr>
        <p:spPr>
          <a:ln>
            <a:miter lim="800000"/>
          </a:ln>
        </p:spPr>
      </p:sp>
      <p:sp>
        <p:nvSpPr>
          <p:cNvPr id="134147" name="Notes Placeholder 2"/>
          <p:cNvSpPr>
            <a:spLocks noGrp="1"/>
          </p:cNvSpPr>
          <p:nvPr>
            <p:ph type="body" idx="1"/>
            <p:custDataLst>
              <p:tags r:id="rId4"/>
            </p:custDataLst>
          </p:nvPr>
        </p:nvSpPr>
        <p:spPr>
          <a:ln w="12700"/>
        </p:spPr>
        <p:txBody>
          <a:bodyPr wrap="square" lIns="91440" tIns="45720" rIns="91440" bIns="45720" anchor="t"/>
          <a:p>
            <a:pPr lvl="0" defTabSz="914400"/>
            <a:r>
              <a:rPr lang="zh-CN" altLang="zh-CN" dirty="0">
                <a:ea typeface="SimSun" pitchFamily="2" charset="-122"/>
              </a:rPr>
              <a:t>发送到顶点着色器的三角形的三个顶点均为蓝色</a:t>
            </a:r>
            <a:endParaRPr lang="zh-CN" altLang="zh-CN" dirty="0">
              <a:ea typeface="SimSun" pitchFamily="2" charset="-122"/>
            </a:endParaRPr>
          </a:p>
          <a:p>
            <a:pPr lvl="0" defTabSz="914400"/>
            <a:endParaRPr lang="zh-CN" altLang="zh-CN" dirty="0">
              <a:ea typeface="SimSun" pitchFamily="2" charset="-122"/>
            </a:endParaRPr>
          </a:p>
          <a:p>
            <a:pPr lvl="0" defTabSz="914400"/>
            <a:r>
              <a:rPr lang="zh-CN" altLang="zh-CN" dirty="0">
                <a:ea typeface="SimSun" pitchFamily="2" charset="-122"/>
              </a:rPr>
              <a:t>顶点着色器平移了所有顶点的位置并更改了它们的颜色</a:t>
            </a:r>
            <a:endParaRPr lang="zh-CN" altLang="zh-CN" dirty="0">
              <a:ea typeface="SimSun" pitchFamily="2" charset="-122"/>
            </a:endParaRPr>
          </a:p>
        </p:txBody>
      </p:sp>
      <p:sp>
        <p:nvSpPr>
          <p:cNvPr id="134148"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35170" name="Slide Image Placeholder 1"/>
          <p:cNvSpPr>
            <a:spLocks noGrp="1" noRot="1" noChangeAspect="1" noTextEdit="1"/>
          </p:cNvSpPr>
          <p:nvPr>
            <p:ph type="sldImg"/>
          </p:nvPr>
        </p:nvSpPr>
        <p:spPr>
          <a:ln>
            <a:miter lim="800000"/>
          </a:ln>
        </p:spPr>
      </p:sp>
      <p:sp>
        <p:nvSpPr>
          <p:cNvPr id="135171" name="Notes Placeholder 2"/>
          <p:cNvSpPr>
            <a:spLocks noGrp="1"/>
          </p:cNvSpPr>
          <p:nvPr>
            <p:ph type="body" idx="1"/>
          </p:nvPr>
        </p:nvSpPr>
        <p:spPr/>
        <p:txBody>
          <a:bodyPr wrap="square" lIns="91440" tIns="45720" rIns="91440" bIns="45720" anchor="t"/>
          <a:p>
            <a:pPr lvl="0" defTabSz="914400"/>
            <a:r>
              <a:rPr lang="zh-CN" altLang="zh-CN" dirty="0">
                <a:ea typeface="SimSun" pitchFamily="2" charset="-122"/>
              </a:rPr>
              <a:t>本示例中的顶点着色器代码将来回移动三角形的顶点，以在GPU内部动态更改几何形状。</a:t>
            </a:r>
            <a:endParaRPr lang="zh-CN" altLang="zh-CN" dirty="0">
              <a:ea typeface="SimSun" pitchFamily="2" charset="-122"/>
            </a:endParaRPr>
          </a:p>
          <a:p>
            <a:pPr lvl="0" defTabSz="914400"/>
            <a:endParaRPr lang="zh-CN" altLang="zh-CN" dirty="0">
              <a:ea typeface="SimSun" pitchFamily="2" charset="-122"/>
            </a:endParaRPr>
          </a:p>
          <a:p>
            <a:pPr lvl="0" defTabSz="914400"/>
            <a:r>
              <a:rPr lang="zh-CN" altLang="zh-CN" dirty="0">
                <a:ea typeface="SimSun" pitchFamily="2" charset="-122"/>
              </a:rPr>
              <a:t>在本课程中，您将学习如何编写自己的着色器代码和编程顶点着色器。</a:t>
            </a:r>
            <a:endParaRPr lang="zh-CN" altLang="zh-CN" dirty="0">
              <a:ea typeface="SimSun" pitchFamily="2" charset="-122"/>
            </a:endParaRPr>
          </a:p>
          <a:p>
            <a:pPr lvl="0" defTabSz="914400"/>
            <a:endParaRPr lang="zh-CN" altLang="zh-CN" dirty="0">
              <a:ea typeface="SimSun" pitchFamily="2" charset="-122"/>
            </a:endParaRPr>
          </a:p>
        </p:txBody>
      </p:sp>
      <p:sp>
        <p:nvSpPr>
          <p:cNvPr id="135172" name="Slide Number Placeholder 3"/>
          <p:cNvSpPr txBox="1">
            <a:spLocks noGrp="1"/>
          </p:cNvSpPr>
          <p:nvPr>
            <p:ph type="sldNum" sz="quarter"/>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36194" name="Slide Image Placeholder 1"/>
          <p:cNvSpPr>
            <a:spLocks noGrp="1" noRot="1" noChangeAspect="1" noTextEdit="1"/>
          </p:cNvSpPr>
          <p:nvPr>
            <p:ph type="sldImg"/>
            <p:custDataLst>
              <p:tags r:id="rId3"/>
            </p:custDataLst>
          </p:nvPr>
        </p:nvSpPr>
        <p:spPr>
          <a:ln>
            <a:miter lim="800000"/>
          </a:ln>
        </p:spPr>
      </p:sp>
      <p:sp>
        <p:nvSpPr>
          <p:cNvPr id="136195" name="Notes Placeholder 2"/>
          <p:cNvSpPr>
            <a:spLocks noGrp="1"/>
          </p:cNvSpPr>
          <p:nvPr>
            <p:ph type="body" idx="1"/>
            <p:custDataLst>
              <p:tags r:id="rId4"/>
            </p:custDataLst>
          </p:nvPr>
        </p:nvSpPr>
        <p:spPr/>
        <p:txBody>
          <a:bodyPr wrap="square" lIns="91440" tIns="45720" rIns="91440" bIns="45720" anchor="t"/>
          <a:p>
            <a:pPr lvl="0" defTabSz="914400" eaLnBrk="1" hangingPunct="1">
              <a:spcBef>
                <a:spcPct val="0"/>
              </a:spcBef>
            </a:pPr>
            <a:endParaRPr lang="en-GB" altLang="en-US" dirty="0"/>
          </a:p>
        </p:txBody>
      </p:sp>
      <p:sp>
        <p:nvSpPr>
          <p:cNvPr id="136196"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GB" altLang="en-US" dirty="0">
                <a:latin typeface="Calibri" pitchFamily="34" charset="0"/>
                <a:cs typeface="Calibri" pitchFamily="34" charset="0"/>
              </a:rPr>
            </a:fld>
            <a:endParaRPr lang="en-GB" altLang="en-US" dirty="0">
              <a:latin typeface="Calibri" pitchFamily="34" charset="0"/>
              <a:ea typeface="Calibri" pitchFamily="34" charset="0"/>
              <a:cs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8786" name="Rectangle 7"/>
          <p:cNvSpPr txBox="1">
            <a:spLocks noGrp="1"/>
          </p:cNvSpPr>
          <p:nvPr>
            <p:ph type="sldNum" sz="quarter"/>
            <p:custDataLst>
              <p:tags r:id="rId3"/>
            </p:custDataLst>
          </p:nvPr>
        </p:nvSpPr>
        <p:spPr>
          <a:xfrm>
            <a:off x="3884613" y="8685213"/>
            <a:ext cx="2971800" cy="458787"/>
          </a:xfrm>
          <a:prstGeom prst="rect">
            <a:avLst/>
          </a:prstGeom>
          <a:noFill/>
          <a:ln w="9525">
            <a:noFill/>
          </a:ln>
        </p:spPr>
        <p:txBody>
          <a:bodyPr anchor="b"/>
          <a:p>
            <a:pPr lvl="0" algn="r" defTabSz="923925" eaLnBrk="1" hangingPunct="1">
              <a:spcBef>
                <a:spcPct val="20000"/>
              </a:spcBef>
            </a:pPr>
            <a:fld id="{9A0DB2DC-4C9A-4742-B13C-FB6460FD3503}" type="slidenum">
              <a:rPr lang="en-US" altLang="en-US" dirty="0">
                <a:solidFill>
                  <a:srgbClr val="000080"/>
                </a:solidFill>
                <a:latin typeface="Arial" panose="020B0604020202090204" pitchFamily="34" charset="0"/>
                <a:cs typeface="Calibri" pitchFamily="34" charset="0"/>
              </a:rPr>
            </a:fld>
            <a:endParaRPr lang="en-US" altLang="en-US" dirty="0">
              <a:solidFill>
                <a:srgbClr val="000080"/>
              </a:solidFill>
              <a:latin typeface="Arial" panose="020B0604020202090204" pitchFamily="34" charset="0"/>
              <a:ea typeface="Calibri" pitchFamily="34" charset="0"/>
              <a:cs typeface="Calibri" pitchFamily="34" charset="0"/>
            </a:endParaRPr>
          </a:p>
        </p:txBody>
      </p:sp>
      <p:sp>
        <p:nvSpPr>
          <p:cNvPr id="118787" name="Rectangle 7"/>
          <p:cNvSpPr>
            <a:spLocks noGrp="1"/>
          </p:cNvSpPr>
          <p:nvPr>
            <p:custDataLst>
              <p:tags r:id="rId4"/>
            </p:custDataLst>
          </p:nvPr>
        </p:nvSpPr>
        <p:spPr>
          <a:xfrm>
            <a:off x="3836988" y="9391650"/>
            <a:ext cx="2922587" cy="534988"/>
          </a:xfrm>
          <a:prstGeom prst="rect">
            <a:avLst/>
          </a:prstGeom>
          <a:noFill/>
          <a:ln w="9525">
            <a:noFill/>
          </a:ln>
        </p:spPr>
        <p:txBody>
          <a:bodyPr lIns="54839" tIns="46431" rIns="54839" bIns="46431" anchor="b"/>
          <a:p>
            <a:pPr lvl="0" algn="r" defTabSz="923925" eaLnBrk="1" hangingPunct="1">
              <a:spcBef>
                <a:spcPct val="20000"/>
              </a:spcBef>
            </a:pPr>
            <a:fld id="{9A0DB2DC-4C9A-4742-B13C-FB6460FD3503}" type="slidenum">
              <a:rPr lang="en-US" altLang="en-US" dirty="0">
                <a:solidFill>
                  <a:srgbClr val="000080"/>
                </a:solidFill>
                <a:latin typeface="Arial" panose="020B0604020202090204" pitchFamily="34" charset="0"/>
                <a:cs typeface="Calibri" pitchFamily="34" charset="0"/>
              </a:rPr>
            </a:fld>
            <a:endParaRPr lang="en-US" altLang="en-US" dirty="0">
              <a:solidFill>
                <a:srgbClr val="000080"/>
              </a:solidFill>
              <a:latin typeface="Arial" panose="020B0604020202090204" pitchFamily="34" charset="0"/>
              <a:ea typeface="Calibri" pitchFamily="34" charset="0"/>
              <a:cs typeface="Calibri" pitchFamily="34" charset="0"/>
            </a:endParaRPr>
          </a:p>
        </p:txBody>
      </p:sp>
      <p:sp>
        <p:nvSpPr>
          <p:cNvPr id="118788" name="Rectangle 2"/>
          <p:cNvSpPr>
            <a:spLocks noGrp="1" noRot="1" noChangeAspect="1" noTextEdit="1"/>
          </p:cNvSpPr>
          <p:nvPr>
            <p:ph type="sldImg" idx="1"/>
            <p:custDataLst>
              <p:tags r:id="rId5"/>
            </p:custDataLst>
          </p:nvPr>
        </p:nvSpPr>
        <p:spPr>
          <a:ln>
            <a:miter lim="800000"/>
          </a:ln>
        </p:spPr>
      </p:sp>
      <p:sp>
        <p:nvSpPr>
          <p:cNvPr id="118789" name="Rectangle 3"/>
          <p:cNvSpPr>
            <a:spLocks noGrp="1"/>
          </p:cNvSpPr>
          <p:nvPr>
            <p:ph type="body" idx="2"/>
            <p:custDataLst>
              <p:tags r:id="rId6"/>
            </p:custDataLst>
          </p:nvPr>
        </p:nvSpPr>
        <p:spPr/>
        <p:txBody>
          <a:bodyPr wrap="square" lIns="91440" tIns="45720" rIns="91440" bIns="45720" anchor="t"/>
          <a:p>
            <a:pPr lvl="0" defTabSz="914400" eaLnBrk="1" hangingPunct="1"/>
            <a:endParaRPr lang="en-GB"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37218" name="Slide Image Placeholder 1"/>
          <p:cNvSpPr>
            <a:spLocks noGrp="1" noRot="1" noChangeAspect="1" noTextEdit="1"/>
          </p:cNvSpPr>
          <p:nvPr>
            <p:ph type="sldImg"/>
            <p:custDataLst>
              <p:tags r:id="rId3"/>
            </p:custDataLst>
          </p:nvPr>
        </p:nvSpPr>
        <p:spPr>
          <a:ln>
            <a:miter lim="800000"/>
          </a:ln>
        </p:spPr>
      </p:sp>
      <p:sp>
        <p:nvSpPr>
          <p:cNvPr id="137219" name="Notes Placeholder 2"/>
          <p:cNvSpPr>
            <a:spLocks noGrp="1"/>
          </p:cNvSpPr>
          <p:nvPr>
            <p:ph type="body" idx="1"/>
            <p:custDataLst>
              <p:tags r:id="rId4"/>
            </p:custDataLst>
          </p:nvPr>
        </p:nvSpPr>
        <p:spPr/>
        <p:txBody>
          <a:bodyPr wrap="square" lIns="91440" tIns="45720" rIns="91440" bIns="45720" anchor="t"/>
          <a:p>
            <a:pPr lvl="0" defTabSz="914400"/>
            <a:endParaRPr lang="zh-CN" altLang="zh-CN" dirty="0">
              <a:latin typeface="Calibri" pitchFamily="34" charset="0"/>
              <a:ea typeface="DengXian" pitchFamily="2" charset="-122"/>
            </a:endParaRPr>
          </a:p>
        </p:txBody>
      </p:sp>
      <p:sp>
        <p:nvSpPr>
          <p:cNvPr id="137220"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GB" altLang="en-US" dirty="0">
                <a:latin typeface="Calibri" pitchFamily="34" charset="0"/>
                <a:cs typeface="Calibri" pitchFamily="34" charset="0"/>
              </a:rPr>
            </a:fld>
            <a:endParaRPr lang="en-GB" altLang="en-US" dirty="0">
              <a:latin typeface="Calibri" pitchFamily="34" charset="0"/>
              <a:ea typeface="Calibri" pitchFamily="34" charset="0"/>
              <a:cs typeface="Calibri"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38242" name="Slide Image Placeholder 1"/>
          <p:cNvSpPr>
            <a:spLocks noGrp="1" noRot="1" noChangeAspect="1" noTextEdit="1"/>
          </p:cNvSpPr>
          <p:nvPr>
            <p:ph type="sldImg"/>
            <p:custDataLst>
              <p:tags r:id="rId3"/>
            </p:custDataLst>
          </p:nvPr>
        </p:nvSpPr>
        <p:spPr>
          <a:ln>
            <a:miter lim="800000"/>
          </a:ln>
        </p:spPr>
      </p:sp>
      <p:sp>
        <p:nvSpPr>
          <p:cNvPr id="138243" name="Notes Placeholder 2"/>
          <p:cNvSpPr>
            <a:spLocks noGrp="1"/>
          </p:cNvSpPr>
          <p:nvPr>
            <p:ph type="body" idx="1"/>
            <p:custDataLst>
              <p:tags r:id="rId4"/>
            </p:custDataLst>
          </p:nvPr>
        </p:nvSpPr>
        <p:spPr/>
        <p:txBody>
          <a:bodyPr wrap="square" lIns="91440" tIns="45720" rIns="91440" bIns="45720" anchor="t"/>
          <a:p>
            <a:pPr lvl="0" defTabSz="914400"/>
            <a:r>
              <a:rPr lang="zh-CN" altLang="zh-CN" dirty="0">
                <a:ea typeface="SimSun" pitchFamily="2" charset="-122"/>
              </a:rPr>
              <a:t>可使用灰度图像来表示位移（高度映射）。</a:t>
            </a:r>
            <a:endParaRPr lang="zh-CN" altLang="zh-CN" dirty="0">
              <a:ea typeface="SimSun" pitchFamily="2" charset="-122"/>
            </a:endParaRPr>
          </a:p>
          <a:p>
            <a:pPr lvl="0" defTabSz="914400"/>
            <a:r>
              <a:rPr lang="zh-CN" altLang="zh-CN" dirty="0">
                <a:ea typeface="SimSun" pitchFamily="2" charset="-122"/>
              </a:rPr>
              <a:t>然后借此为对象网格的各个顶点进行位移。</a:t>
            </a:r>
            <a:endParaRPr lang="zh-CN" altLang="zh-CN" dirty="0">
              <a:ea typeface="SimSun" pitchFamily="2" charset="-122"/>
            </a:endParaRPr>
          </a:p>
          <a:p>
            <a:pPr lvl="0" defTabSz="914400"/>
            <a:r>
              <a:rPr lang="zh-CN" altLang="zh-CN" dirty="0">
                <a:ea typeface="SimSun" pitchFamily="2" charset="-122"/>
              </a:rPr>
              <a:t>最终可使网格增加更多细节。</a:t>
            </a:r>
            <a:endParaRPr lang="zh-CN" altLang="zh-CN" dirty="0">
              <a:ea typeface="SimSun" pitchFamily="2" charset="-122"/>
            </a:endParaRPr>
          </a:p>
        </p:txBody>
      </p:sp>
      <p:sp>
        <p:nvSpPr>
          <p:cNvPr id="138244"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39266" name="Slide Image Placeholder 1"/>
          <p:cNvSpPr>
            <a:spLocks noGrp="1" noRot="1" noChangeAspect="1" noTextEdit="1"/>
          </p:cNvSpPr>
          <p:nvPr>
            <p:ph type="sldImg"/>
            <p:custDataLst>
              <p:tags r:id="rId3"/>
            </p:custDataLst>
          </p:nvPr>
        </p:nvSpPr>
        <p:spPr>
          <a:ln>
            <a:miter lim="800000"/>
          </a:ln>
        </p:spPr>
      </p:sp>
      <p:sp>
        <p:nvSpPr>
          <p:cNvPr id="139267" name="Notes Placeholder 2"/>
          <p:cNvSpPr>
            <a:spLocks noGrp="1"/>
          </p:cNvSpPr>
          <p:nvPr>
            <p:ph type="body" idx="1"/>
            <p:custDataLst>
              <p:tags r:id="rId4"/>
            </p:custDataLst>
          </p:nvPr>
        </p:nvSpPr>
        <p:spPr/>
        <p:txBody>
          <a:bodyPr wrap="square" lIns="91440" tIns="45720" rIns="91440" bIns="45720" anchor="t"/>
          <a:p>
            <a:pPr lvl="0" defTabSz="914400"/>
            <a:r>
              <a:rPr lang="zh-CN" altLang="zh-CN" dirty="0">
                <a:ea typeface="SimSun" pitchFamily="2" charset="-122"/>
              </a:rPr>
              <a:t>模型定义为许多个矩形的</a:t>
            </a:r>
            <a:r>
              <a:rPr lang="zh-CN" altLang="zh-CN" b="1" dirty="0">
                <a:ea typeface="SimSun" pitchFamily="2" charset="-122"/>
              </a:rPr>
              <a:t>色块</a:t>
            </a:r>
            <a:r>
              <a:rPr lang="zh-CN" altLang="zh-CN" dirty="0">
                <a:ea typeface="SimSun" pitchFamily="2" charset="-122"/>
              </a:rPr>
              <a:t>（左侧）。</a:t>
            </a:r>
            <a:endParaRPr lang="zh-CN" altLang="zh-CN" dirty="0">
              <a:ea typeface="SimSun" pitchFamily="2" charset="-122"/>
            </a:endParaRPr>
          </a:p>
          <a:p>
            <a:pPr lvl="0" defTabSz="914400"/>
            <a:endParaRPr lang="en-GB" altLang="en-US" dirty="0"/>
          </a:p>
          <a:p>
            <a:pPr lvl="0" defTabSz="914400"/>
            <a:r>
              <a:rPr lang="zh-CN" altLang="zh-CN" dirty="0">
                <a:ea typeface="SimSun" pitchFamily="2" charset="-122"/>
              </a:rPr>
              <a:t>粗糙模型（左侧）经过曲面细分后会生成光滑模型（中间）。</a:t>
            </a:r>
            <a:endParaRPr lang="zh-CN" altLang="zh-CN" dirty="0">
              <a:ea typeface="SimSun" pitchFamily="2" charset="-122"/>
            </a:endParaRPr>
          </a:p>
          <a:p>
            <a:pPr lvl="0" defTabSz="914400"/>
            <a:r>
              <a:rPr lang="zh-CN" altLang="zh-CN" dirty="0">
                <a:ea typeface="SimSun" pitchFamily="2" charset="-122"/>
              </a:rPr>
              <a:t>应用位移映射后（右侧），角色便会接近电影般的真实感。</a:t>
            </a:r>
            <a:endParaRPr lang="zh-CN" altLang="zh-CN" dirty="0">
              <a:ea typeface="SimSun" pitchFamily="2" charset="-122"/>
            </a:endParaRPr>
          </a:p>
          <a:p>
            <a:pPr lvl="0" defTabSz="914400"/>
            <a:endParaRPr lang="en-GB" altLang="en-US" dirty="0"/>
          </a:p>
          <a:p>
            <a:pPr lvl="0" defTabSz="914400"/>
            <a:r>
              <a:rPr lang="zh-CN" altLang="zh-CN" dirty="0">
                <a:ea typeface="SimSun" pitchFamily="2" charset="-122"/>
              </a:rPr>
              <a:t>曲面细分的数量取决于着色器代码，但如果模型先靠近摄影头后又远离摄影头，通常会生成更多的几何形状，因此会产生更多的细节。</a:t>
            </a:r>
            <a:endParaRPr lang="zh-CN" altLang="zh-CN" dirty="0">
              <a:ea typeface="SimSun" pitchFamily="2" charset="-122"/>
            </a:endParaRPr>
          </a:p>
        </p:txBody>
      </p:sp>
      <p:sp>
        <p:nvSpPr>
          <p:cNvPr id="139268"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GB" altLang="en-US" dirty="0">
                <a:latin typeface="Calibri" pitchFamily="34" charset="0"/>
                <a:cs typeface="Calibri" pitchFamily="34" charset="0"/>
              </a:rPr>
            </a:fld>
            <a:endParaRPr lang="en-GB" altLang="en-US" dirty="0">
              <a:latin typeface="Calibri" pitchFamily="34" charset="0"/>
              <a:ea typeface="Calibri" pitchFamily="34" charset="0"/>
              <a:cs typeface="Calibri"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0290" name="Slide Image Placeholder 1"/>
          <p:cNvSpPr>
            <a:spLocks noGrp="1" noRot="1" noChangeAspect="1" noTextEdit="1"/>
          </p:cNvSpPr>
          <p:nvPr>
            <p:ph type="sldImg"/>
            <p:custDataLst>
              <p:tags r:id="rId3"/>
            </p:custDataLst>
          </p:nvPr>
        </p:nvSpPr>
        <p:spPr>
          <a:ln>
            <a:miter lim="800000"/>
          </a:ln>
        </p:spPr>
      </p:sp>
      <p:sp>
        <p:nvSpPr>
          <p:cNvPr id="140291" name="Notes Placeholder 2"/>
          <p:cNvSpPr>
            <a:spLocks noGrp="1"/>
          </p:cNvSpPr>
          <p:nvPr>
            <p:ph type="body" idx="1"/>
            <p:custDataLst>
              <p:tags r:id="rId4"/>
            </p:custDataLst>
          </p:nvPr>
        </p:nvSpPr>
        <p:spPr/>
        <p:txBody>
          <a:bodyPr wrap="square" lIns="91440" tIns="45720" rIns="91440" bIns="45720" anchor="t"/>
          <a:p>
            <a:pPr lvl="0" defTabSz="914400"/>
            <a:endParaRPr lang="zh-CN" altLang="zh-CN" dirty="0">
              <a:latin typeface="Calibri" pitchFamily="34" charset="0"/>
              <a:ea typeface="DengXian" pitchFamily="2" charset="-122"/>
            </a:endParaRPr>
          </a:p>
        </p:txBody>
      </p:sp>
      <p:sp>
        <p:nvSpPr>
          <p:cNvPr id="140292"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GB" altLang="en-US" dirty="0">
                <a:latin typeface="Calibri" pitchFamily="34" charset="0"/>
                <a:cs typeface="Calibri" pitchFamily="34" charset="0"/>
              </a:rPr>
            </a:fld>
            <a:endParaRPr lang="en-GB" altLang="en-US" dirty="0">
              <a:latin typeface="Calibri" pitchFamily="34" charset="0"/>
              <a:ea typeface="Calibri" pitchFamily="34" charset="0"/>
              <a:cs typeface="Calibri"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1314" name="Slide Image Placeholder 1"/>
          <p:cNvSpPr>
            <a:spLocks noGrp="1" noRot="1" noChangeAspect="1" noTextEdit="1"/>
          </p:cNvSpPr>
          <p:nvPr>
            <p:ph type="sldImg"/>
            <p:custDataLst>
              <p:tags r:id="rId3"/>
            </p:custDataLst>
          </p:nvPr>
        </p:nvSpPr>
        <p:spPr>
          <a:ln>
            <a:miter lim="800000"/>
          </a:ln>
        </p:spPr>
      </p:sp>
      <p:sp>
        <p:nvSpPr>
          <p:cNvPr id="141315" name="Notes Placeholder 2"/>
          <p:cNvSpPr>
            <a:spLocks noGrp="1"/>
          </p:cNvSpPr>
          <p:nvPr>
            <p:ph type="body" idx="1"/>
            <p:custDataLst>
              <p:tags r:id="rId4"/>
            </p:custDataLst>
          </p:nvPr>
        </p:nvSpPr>
        <p:spPr/>
        <p:txBody>
          <a:bodyPr wrap="square" lIns="91440" tIns="45720" rIns="91440" bIns="45720" anchor="t"/>
          <a:p>
            <a:pPr lvl="0" defTabSz="914400"/>
            <a:endParaRPr lang="zh-CN" altLang="zh-CN" dirty="0">
              <a:latin typeface="Calibri" pitchFamily="34" charset="0"/>
              <a:ea typeface="DengXian" pitchFamily="2" charset="-122"/>
            </a:endParaRPr>
          </a:p>
        </p:txBody>
      </p:sp>
      <p:sp>
        <p:nvSpPr>
          <p:cNvPr id="141316"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GB" altLang="en-US" dirty="0">
                <a:latin typeface="Calibri" pitchFamily="34" charset="0"/>
                <a:cs typeface="Calibri" pitchFamily="34" charset="0"/>
              </a:rPr>
            </a:fld>
            <a:endParaRPr lang="en-GB" altLang="en-US" dirty="0">
              <a:latin typeface="Calibri" pitchFamily="34" charset="0"/>
              <a:ea typeface="Calibri" pitchFamily="34" charset="0"/>
              <a:cs typeface="Calibri"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2338" name="Slide Image Placeholder 1"/>
          <p:cNvSpPr>
            <a:spLocks noGrp="1" noRot="1" noChangeAspect="1" noTextEdit="1"/>
          </p:cNvSpPr>
          <p:nvPr>
            <p:ph type="sldImg"/>
            <p:custDataLst>
              <p:tags r:id="rId3"/>
            </p:custDataLst>
          </p:nvPr>
        </p:nvSpPr>
        <p:spPr>
          <a:ln>
            <a:miter lim="800000"/>
          </a:ln>
        </p:spPr>
      </p:sp>
      <p:sp>
        <p:nvSpPr>
          <p:cNvPr id="142339" name="Notes Placeholder 2"/>
          <p:cNvSpPr>
            <a:spLocks noGrp="1"/>
          </p:cNvSpPr>
          <p:nvPr>
            <p:ph type="body" idx="1"/>
            <p:custDataLst>
              <p:tags r:id="rId4"/>
            </p:custDataLst>
          </p:nvPr>
        </p:nvSpPr>
        <p:spPr/>
        <p:txBody>
          <a:bodyPr wrap="square" lIns="91440" tIns="45720" rIns="91440" bIns="45720" anchor="t"/>
          <a:p>
            <a:pPr lvl="0" defTabSz="914400"/>
            <a:endParaRPr lang="zh-CN" altLang="zh-CN" dirty="0">
              <a:latin typeface="Calibri" pitchFamily="34" charset="0"/>
              <a:ea typeface="DengXian" pitchFamily="2" charset="-122"/>
            </a:endParaRPr>
          </a:p>
        </p:txBody>
      </p:sp>
      <p:sp>
        <p:nvSpPr>
          <p:cNvPr id="142340"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GB" altLang="en-US" dirty="0">
                <a:latin typeface="Calibri" pitchFamily="34" charset="0"/>
                <a:cs typeface="Calibri" pitchFamily="34" charset="0"/>
              </a:rPr>
            </a:fld>
            <a:endParaRPr lang="en-GB" altLang="en-US" dirty="0">
              <a:latin typeface="Calibri" pitchFamily="34" charset="0"/>
              <a:ea typeface="Calibri" pitchFamily="34" charset="0"/>
              <a:cs typeface="Calibri"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62" name="Slide Image Placeholder 1"/>
          <p:cNvSpPr>
            <a:spLocks noGrp="1" noRot="1" noChangeAspect="1" noTextEdit="1"/>
          </p:cNvSpPr>
          <p:nvPr>
            <p:ph type="sldImg"/>
            <p:custDataLst>
              <p:tags r:id="rId3"/>
            </p:custDataLst>
          </p:nvPr>
        </p:nvSpPr>
        <p:spPr>
          <a:ln>
            <a:miter lim="800000"/>
          </a:ln>
        </p:spPr>
      </p:sp>
      <p:sp>
        <p:nvSpPr>
          <p:cNvPr id="143363" name="Notes Placeholder 2"/>
          <p:cNvSpPr>
            <a:spLocks noGrp="1"/>
          </p:cNvSpPr>
          <p:nvPr>
            <p:ph type="body" idx="1"/>
            <p:custDataLst>
              <p:tags r:id="rId4"/>
            </p:custDataLst>
          </p:nvPr>
        </p:nvSpPr>
        <p:spPr/>
        <p:txBody>
          <a:bodyPr wrap="square" lIns="91440" tIns="45720" rIns="91440" bIns="45720" anchor="t"/>
          <a:p>
            <a:pPr lvl="0" defTabSz="914400"/>
            <a:r>
              <a:rPr lang="zh-CN" altLang="zh-CN" dirty="0">
                <a:ea typeface="SimSun" pitchFamily="2" charset="-122"/>
              </a:rPr>
              <a:t>纹理 </a:t>
            </a:r>
            <a:r>
              <a:rPr lang="zh-CN" altLang="zh-CN" dirty="0">
                <a:latin typeface="Arial" panose="020B0604020202090204" pitchFamily="34" charset="0"/>
                <a:ea typeface="SimSun" pitchFamily="2" charset="-122"/>
              </a:rPr>
              <a:t>–</a:t>
            </a:r>
            <a:r>
              <a:rPr lang="zh-CN" altLang="zh-CN" dirty="0">
                <a:ea typeface="SimSun" pitchFamily="2" charset="-122"/>
              </a:rPr>
              <a:t> 如果给定顶点着色器的纹理坐标，片段着色器可以为多边形填充纹理</a:t>
            </a:r>
            <a:endParaRPr lang="zh-CN" altLang="zh-CN" dirty="0">
              <a:ea typeface="SimSun" pitchFamily="2" charset="-122"/>
            </a:endParaRPr>
          </a:p>
          <a:p>
            <a:pPr lvl="0" defTabSz="914400"/>
            <a:endParaRPr lang="zh-CN" altLang="zh-CN" dirty="0">
              <a:ea typeface="SimSun" pitchFamily="2" charset="-122"/>
            </a:endParaRPr>
          </a:p>
          <a:p>
            <a:pPr lvl="0" defTabSz="914400"/>
            <a:r>
              <a:rPr lang="zh-CN" altLang="zh-CN" dirty="0">
                <a:ea typeface="SimSun" pitchFamily="2" charset="-122"/>
              </a:rPr>
              <a:t>凹凸映射 </a:t>
            </a:r>
            <a:r>
              <a:rPr lang="zh-CN" altLang="zh-CN" dirty="0">
                <a:latin typeface="Arial" panose="020B0604020202090204" pitchFamily="34" charset="0"/>
                <a:ea typeface="SimSun" pitchFamily="2" charset="-122"/>
              </a:rPr>
              <a:t>–</a:t>
            </a:r>
            <a:r>
              <a:rPr lang="zh-CN" altLang="zh-CN" dirty="0">
                <a:ea typeface="SimSun" pitchFamily="2" charset="-122"/>
              </a:rPr>
              <a:t> 使用纹理，通常称为法线贴图，包含法线信息而不是颜色信息</a:t>
            </a:r>
            <a:r>
              <a:rPr lang="zh-CN" altLang="en-US" dirty="0">
                <a:ea typeface="SimSun" pitchFamily="2" charset="-122"/>
              </a:rPr>
              <a:t>。</a:t>
            </a:r>
            <a:r>
              <a:rPr lang="zh-CN" altLang="zh-CN" dirty="0">
                <a:ea typeface="SimSun" pitchFamily="2" charset="-122"/>
              </a:rPr>
              <a:t>然后，使用法线贴图进行照明计算，给人一种多边形的表面发生位移（凹凸）的印象 </a:t>
            </a:r>
            <a:endParaRPr lang="zh-CN" altLang="zh-CN" dirty="0">
              <a:ea typeface="SimSun" pitchFamily="2" charset="-122"/>
            </a:endParaRPr>
          </a:p>
        </p:txBody>
      </p:sp>
      <p:sp>
        <p:nvSpPr>
          <p:cNvPr id="143364"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4386" name="Slide Image Placeholder 1"/>
          <p:cNvSpPr>
            <a:spLocks noGrp="1" noRot="1" noChangeAspect="1" noTextEdit="1"/>
          </p:cNvSpPr>
          <p:nvPr>
            <p:ph type="sldImg"/>
          </p:nvPr>
        </p:nvSpPr>
        <p:spPr>
          <a:ln>
            <a:miter lim="800000"/>
          </a:ln>
        </p:spPr>
      </p:sp>
      <p:sp>
        <p:nvSpPr>
          <p:cNvPr id="144387" name="Notes Placeholder 2"/>
          <p:cNvSpPr>
            <a:spLocks noGrp="1"/>
          </p:cNvSpPr>
          <p:nvPr>
            <p:ph type="body" idx="1"/>
          </p:nvPr>
        </p:nvSpPr>
        <p:spPr/>
        <p:txBody>
          <a:bodyPr wrap="square" lIns="91440" tIns="45720" rIns="91440" bIns="45720" anchor="t"/>
          <a:p>
            <a:pPr lvl="0" defTabSz="914400"/>
            <a:r>
              <a:rPr lang="zh-CN" altLang="zh-CN" dirty="0">
                <a:ea typeface="SimSun" pitchFamily="2" charset="-122"/>
              </a:rPr>
              <a:t>在本课程中，您将学习如何编写自己的着色器代码和编程片段着色器。</a:t>
            </a:r>
            <a:endParaRPr lang="zh-CN" altLang="zh-CN" dirty="0">
              <a:ea typeface="SimSun" pitchFamily="2" charset="-122"/>
            </a:endParaRPr>
          </a:p>
        </p:txBody>
      </p:sp>
      <p:sp>
        <p:nvSpPr>
          <p:cNvPr id="144388" name="Slide Number Placeholder 3"/>
          <p:cNvSpPr txBox="1">
            <a:spLocks noGrp="1"/>
          </p:cNvSpPr>
          <p:nvPr>
            <p:ph type="sldNum" sz="quarter"/>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5410" name="Slide Image Placeholder 1"/>
          <p:cNvSpPr>
            <a:spLocks noGrp="1" noRot="1" noChangeAspect="1" noTextEdit="1"/>
          </p:cNvSpPr>
          <p:nvPr>
            <p:ph type="sldImg"/>
            <p:custDataLst>
              <p:tags r:id="rId3"/>
            </p:custDataLst>
          </p:nvPr>
        </p:nvSpPr>
        <p:spPr>
          <a:ln>
            <a:miter lim="800000"/>
          </a:ln>
        </p:spPr>
      </p:sp>
      <p:sp>
        <p:nvSpPr>
          <p:cNvPr id="145411" name="Notes Placeholder 2"/>
          <p:cNvSpPr>
            <a:spLocks noGrp="1"/>
          </p:cNvSpPr>
          <p:nvPr>
            <p:ph type="body" idx="1"/>
            <p:custDataLst>
              <p:tags r:id="rId4"/>
            </p:custDataLst>
          </p:nvPr>
        </p:nvSpPr>
        <p:spPr>
          <a:ln w="12700"/>
        </p:spPr>
        <p:txBody>
          <a:bodyPr wrap="square" lIns="91440" tIns="45720" rIns="91440" bIns="45720" anchor="t"/>
          <a:p>
            <a:pPr lvl="0" defTabSz="914400"/>
            <a:r>
              <a:rPr lang="zh-CN" altLang="zh-CN" dirty="0">
                <a:ea typeface="SimSun" pitchFamily="2" charset="-122"/>
              </a:rPr>
              <a:t>这是OpenGL ES 3.2和Vulkan 1.1的计算机流水线</a:t>
            </a:r>
            <a:r>
              <a:rPr lang="zh-CN" altLang="en-US" dirty="0">
                <a:ea typeface="SimSun" pitchFamily="2" charset="-122"/>
              </a:rPr>
              <a:t>。</a:t>
            </a:r>
            <a:r>
              <a:rPr lang="zh-CN" altLang="zh-CN" dirty="0">
                <a:ea typeface="SimSun" pitchFamily="2" charset="-122"/>
              </a:rPr>
              <a:t>它们一模一样。</a:t>
            </a:r>
            <a:endParaRPr lang="zh-CN" altLang="zh-CN" dirty="0">
              <a:ea typeface="SimSun" pitchFamily="2" charset="-122"/>
            </a:endParaRPr>
          </a:p>
        </p:txBody>
      </p:sp>
      <p:sp>
        <p:nvSpPr>
          <p:cNvPr id="145412"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6434" name="Slide Image Placeholder 1"/>
          <p:cNvSpPr>
            <a:spLocks noGrp="1" noRot="1" noChangeAspect="1" noTextEdit="1"/>
          </p:cNvSpPr>
          <p:nvPr>
            <p:ph type="sldImg"/>
            <p:custDataLst>
              <p:tags r:id="rId3"/>
            </p:custDataLst>
          </p:nvPr>
        </p:nvSpPr>
        <p:spPr>
          <a:ln>
            <a:miter lim="800000"/>
          </a:ln>
        </p:spPr>
      </p:sp>
      <p:sp>
        <p:nvSpPr>
          <p:cNvPr id="146435" name="Notes Placeholder 2"/>
          <p:cNvSpPr>
            <a:spLocks noGrp="1"/>
          </p:cNvSpPr>
          <p:nvPr>
            <p:ph type="body" idx="1"/>
            <p:custDataLst>
              <p:tags r:id="rId4"/>
            </p:custDataLst>
          </p:nvPr>
        </p:nvSpPr>
        <p:spPr>
          <a:ln w="12700"/>
        </p:spPr>
        <p:txBody>
          <a:bodyPr wrap="square" lIns="91440" tIns="45720" rIns="91440" bIns="45720" anchor="t"/>
          <a:p>
            <a:pPr lvl="0" defTabSz="914400"/>
            <a:endParaRPr lang="zh-CN" altLang="zh-CN" dirty="0">
              <a:latin typeface="Calibri" pitchFamily="34" charset="0"/>
              <a:ea typeface="DengXian" pitchFamily="2" charset="-122"/>
            </a:endParaRPr>
          </a:p>
        </p:txBody>
      </p:sp>
      <p:sp>
        <p:nvSpPr>
          <p:cNvPr id="146436"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9810" name="Slide Image Placeholder 1"/>
          <p:cNvSpPr>
            <a:spLocks noGrp="1" noRot="1" noChangeAspect="1" noTextEdit="1"/>
          </p:cNvSpPr>
          <p:nvPr>
            <p:ph type="sldImg"/>
            <p:custDataLst>
              <p:tags r:id="rId3"/>
            </p:custDataLst>
          </p:nvPr>
        </p:nvSpPr>
        <p:spPr>
          <a:ln>
            <a:miter lim="800000"/>
          </a:ln>
        </p:spPr>
      </p:sp>
      <p:sp>
        <p:nvSpPr>
          <p:cNvPr id="119811" name="Notes Placeholder 2"/>
          <p:cNvSpPr>
            <a:spLocks noGrp="1"/>
          </p:cNvSpPr>
          <p:nvPr>
            <p:ph type="body" idx="1"/>
            <p:custDataLst>
              <p:tags r:id="rId4"/>
            </p:custDataLst>
          </p:nvPr>
        </p:nvSpPr>
        <p:spPr>
          <a:ln w="12700"/>
        </p:spPr>
        <p:txBody>
          <a:bodyPr wrap="square" lIns="91440" tIns="45720" rIns="91440" bIns="45720" anchor="t"/>
          <a:p>
            <a:pPr lvl="0" defTabSz="914400"/>
            <a:endParaRPr lang="zh-CN" altLang="zh-CN" dirty="0">
              <a:latin typeface="Calibri" pitchFamily="34" charset="0"/>
              <a:ea typeface="DengXian" pitchFamily="2" charset="-122"/>
            </a:endParaRPr>
          </a:p>
        </p:txBody>
      </p:sp>
      <p:sp>
        <p:nvSpPr>
          <p:cNvPr id="119812"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7458" name="Slide Image Placeholder 1"/>
          <p:cNvSpPr>
            <a:spLocks noGrp="1" noRot="1" noChangeAspect="1" noTextEdit="1"/>
          </p:cNvSpPr>
          <p:nvPr>
            <p:ph type="sldImg"/>
            <p:custDataLst>
              <p:tags r:id="rId3"/>
            </p:custDataLst>
          </p:nvPr>
        </p:nvSpPr>
        <p:spPr>
          <a:ln>
            <a:miter lim="800000"/>
          </a:ln>
        </p:spPr>
      </p:sp>
      <p:sp>
        <p:nvSpPr>
          <p:cNvPr id="147459" name="Notes Placeholder 2"/>
          <p:cNvSpPr>
            <a:spLocks noGrp="1"/>
          </p:cNvSpPr>
          <p:nvPr>
            <p:ph type="body" idx="1"/>
            <p:custDataLst>
              <p:tags r:id="rId4"/>
            </p:custDataLst>
          </p:nvPr>
        </p:nvSpPr>
        <p:spPr>
          <a:ln w="12700"/>
        </p:spPr>
        <p:txBody>
          <a:bodyPr wrap="square" lIns="91440" tIns="45720" rIns="91440" bIns="45720" anchor="t"/>
          <a:p>
            <a:pPr lvl="0" defTabSz="914400"/>
            <a:r>
              <a:rPr lang="zh-CN" altLang="zh-CN" dirty="0">
                <a:ea typeface="SimSun" pitchFamily="2" charset="-122"/>
              </a:rPr>
              <a:t>计算着色器 </a:t>
            </a:r>
            <a:r>
              <a:rPr lang="zh-CN" altLang="zh-CN" dirty="0">
                <a:latin typeface="Arial" panose="020B0604020202090204" pitchFamily="34" charset="0"/>
                <a:ea typeface="SimSun" pitchFamily="2" charset="-122"/>
              </a:rPr>
              <a:t>–</a:t>
            </a:r>
            <a:r>
              <a:rPr lang="zh-CN" altLang="zh-CN" dirty="0">
                <a:ea typeface="SimSun" pitchFamily="2" charset="-122"/>
              </a:rPr>
              <a:t> 示例：要在图像处理软件中对图像进行缩放模糊处理，可以使用矩阵来计算生成图像的新颜色。</a:t>
            </a:r>
            <a:endParaRPr lang="zh-CN" altLang="zh-CN" dirty="0">
              <a:ea typeface="SimSun" pitchFamily="2" charset="-122"/>
            </a:endParaRPr>
          </a:p>
          <a:p>
            <a:pPr lvl="0" defTabSz="914400"/>
            <a:endParaRPr lang="zh-CN" altLang="zh-CN" dirty="0">
              <a:ea typeface="SimSun" pitchFamily="2" charset="-122"/>
            </a:endParaRPr>
          </a:p>
          <a:p>
            <a:pPr lvl="0" defTabSz="914400"/>
            <a:r>
              <a:rPr lang="zh-CN" altLang="zh-CN" dirty="0">
                <a:ea typeface="SimSun" pitchFamily="2" charset="-122"/>
              </a:rPr>
              <a:t>GPU是一种快速的矩阵计算器，与CPU相比，GPU可以更快地模糊图像。</a:t>
            </a:r>
            <a:endParaRPr lang="zh-CN" altLang="zh-CN" dirty="0">
              <a:ea typeface="SimSun" pitchFamily="2" charset="-122"/>
            </a:endParaRPr>
          </a:p>
        </p:txBody>
      </p:sp>
      <p:sp>
        <p:nvSpPr>
          <p:cNvPr id="147460"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8482" name="Rectangle 7"/>
          <p:cNvSpPr txBox="1">
            <a:spLocks noGrp="1"/>
          </p:cNvSpPr>
          <p:nvPr>
            <p:ph type="sldNum" sz="quarter"/>
            <p:custDataLst>
              <p:tags r:id="rId3"/>
            </p:custDataLst>
          </p:nvPr>
        </p:nvSpPr>
        <p:spPr>
          <a:xfrm>
            <a:off x="3884613" y="8685213"/>
            <a:ext cx="2971800" cy="458787"/>
          </a:xfrm>
          <a:prstGeom prst="rect">
            <a:avLst/>
          </a:prstGeom>
          <a:noFill/>
          <a:ln w="9525">
            <a:noFill/>
          </a:ln>
        </p:spPr>
        <p:txBody>
          <a:bodyPr anchor="b"/>
          <a:p>
            <a:pPr lvl="0" algn="r" defTabSz="923925" eaLnBrk="1" hangingPunct="1">
              <a:spcBef>
                <a:spcPct val="20000"/>
              </a:spcBef>
            </a:pPr>
            <a:fld id="{9A0DB2DC-4C9A-4742-B13C-FB6460FD3503}" type="slidenum">
              <a:rPr lang="en-US" altLang="en-US" dirty="0">
                <a:solidFill>
                  <a:srgbClr val="000080"/>
                </a:solidFill>
                <a:latin typeface="Arial" panose="020B0604020202090204" pitchFamily="34" charset="0"/>
                <a:cs typeface="Calibri" pitchFamily="34" charset="0"/>
              </a:rPr>
            </a:fld>
            <a:endParaRPr lang="en-US" altLang="en-US" dirty="0">
              <a:solidFill>
                <a:srgbClr val="000080"/>
              </a:solidFill>
              <a:latin typeface="Arial" panose="020B0604020202090204" pitchFamily="34" charset="0"/>
              <a:ea typeface="Calibri" pitchFamily="34" charset="0"/>
              <a:cs typeface="Calibri" pitchFamily="34" charset="0"/>
            </a:endParaRPr>
          </a:p>
        </p:txBody>
      </p:sp>
      <p:sp>
        <p:nvSpPr>
          <p:cNvPr id="148483" name="Rectangle 7"/>
          <p:cNvSpPr>
            <a:spLocks noGrp="1"/>
          </p:cNvSpPr>
          <p:nvPr>
            <p:custDataLst>
              <p:tags r:id="rId4"/>
            </p:custDataLst>
          </p:nvPr>
        </p:nvSpPr>
        <p:spPr>
          <a:xfrm>
            <a:off x="3836988" y="9391650"/>
            <a:ext cx="2922587" cy="534988"/>
          </a:xfrm>
          <a:prstGeom prst="rect">
            <a:avLst/>
          </a:prstGeom>
          <a:noFill/>
          <a:ln w="9525">
            <a:noFill/>
          </a:ln>
        </p:spPr>
        <p:txBody>
          <a:bodyPr lIns="54839" tIns="46431" rIns="54839" bIns="46431" anchor="b"/>
          <a:p>
            <a:pPr lvl="0" algn="r" defTabSz="923925" eaLnBrk="1" hangingPunct="1">
              <a:spcBef>
                <a:spcPct val="20000"/>
              </a:spcBef>
            </a:pPr>
            <a:fld id="{9A0DB2DC-4C9A-4742-B13C-FB6460FD3503}" type="slidenum">
              <a:rPr lang="en-US" altLang="en-US" dirty="0">
                <a:solidFill>
                  <a:srgbClr val="000080"/>
                </a:solidFill>
                <a:latin typeface="Arial" panose="020B0604020202090204" pitchFamily="34" charset="0"/>
                <a:cs typeface="Calibri" pitchFamily="34" charset="0"/>
              </a:rPr>
            </a:fld>
            <a:endParaRPr lang="en-US" altLang="en-US" dirty="0">
              <a:solidFill>
                <a:srgbClr val="000080"/>
              </a:solidFill>
              <a:latin typeface="Arial" panose="020B0604020202090204" pitchFamily="34" charset="0"/>
              <a:ea typeface="Calibri" pitchFamily="34" charset="0"/>
              <a:cs typeface="Calibri" pitchFamily="34" charset="0"/>
            </a:endParaRPr>
          </a:p>
        </p:txBody>
      </p:sp>
      <p:sp>
        <p:nvSpPr>
          <p:cNvPr id="148484" name="Rectangle 2"/>
          <p:cNvSpPr>
            <a:spLocks noGrp="1" noRot="1" noChangeAspect="1" noTextEdit="1"/>
          </p:cNvSpPr>
          <p:nvPr>
            <p:ph type="sldImg" idx="1"/>
            <p:custDataLst>
              <p:tags r:id="rId5"/>
            </p:custDataLst>
          </p:nvPr>
        </p:nvSpPr>
        <p:spPr>
          <a:ln>
            <a:miter lim="800000"/>
          </a:ln>
        </p:spPr>
      </p:sp>
      <p:sp>
        <p:nvSpPr>
          <p:cNvPr id="148485" name="Rectangle 3"/>
          <p:cNvSpPr>
            <a:spLocks noGrp="1"/>
          </p:cNvSpPr>
          <p:nvPr>
            <p:ph type="body" idx="2"/>
            <p:custDataLst>
              <p:tags r:id="rId6"/>
            </p:custDataLst>
          </p:nvPr>
        </p:nvSpPr>
        <p:spPr/>
        <p:txBody>
          <a:bodyPr wrap="square" lIns="91440" tIns="45720" rIns="91440" bIns="45720" anchor="t"/>
          <a:p>
            <a:pPr lvl="0" defTabSz="914400" eaLnBrk="1" hangingPunct="1"/>
            <a:endParaRPr lang="en-GB" alt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9506" name="Slide Image Placeholder 1"/>
          <p:cNvSpPr>
            <a:spLocks noGrp="1" noRot="1" noChangeAspect="1" noTextEdit="1"/>
          </p:cNvSpPr>
          <p:nvPr>
            <p:ph type="sldImg"/>
            <p:custDataLst>
              <p:tags r:id="rId3"/>
            </p:custDataLst>
          </p:nvPr>
        </p:nvSpPr>
        <p:spPr>
          <a:ln>
            <a:miter lim="800000"/>
          </a:ln>
        </p:spPr>
      </p:sp>
      <p:sp>
        <p:nvSpPr>
          <p:cNvPr id="149507" name="Notes Placeholder 2"/>
          <p:cNvSpPr>
            <a:spLocks noGrp="1"/>
          </p:cNvSpPr>
          <p:nvPr>
            <p:ph type="body" idx="1"/>
            <p:custDataLst>
              <p:tags r:id="rId4"/>
            </p:custDataLst>
          </p:nvPr>
        </p:nvSpPr>
        <p:spPr>
          <a:ln w="12700"/>
        </p:spPr>
        <p:txBody>
          <a:bodyPr wrap="square" lIns="91440" tIns="45720" rIns="91440" bIns="45720" anchor="t"/>
          <a:p>
            <a:pPr lvl="0" defTabSz="914400"/>
            <a:endParaRPr lang="zh-CN" altLang="zh-CN" dirty="0">
              <a:latin typeface="Calibri" pitchFamily="34" charset="0"/>
              <a:ea typeface="DengXian" pitchFamily="2" charset="-122"/>
            </a:endParaRPr>
          </a:p>
        </p:txBody>
      </p:sp>
      <p:sp>
        <p:nvSpPr>
          <p:cNvPr id="149508"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0530" name="Slide Image Placeholder 1"/>
          <p:cNvSpPr>
            <a:spLocks noGrp="1" noRot="1" noChangeAspect="1" noTextEdit="1"/>
          </p:cNvSpPr>
          <p:nvPr>
            <p:ph type="sldImg"/>
            <p:custDataLst>
              <p:tags r:id="rId3"/>
            </p:custDataLst>
          </p:nvPr>
        </p:nvSpPr>
        <p:spPr>
          <a:ln>
            <a:miter lim="800000"/>
          </a:ln>
        </p:spPr>
      </p:sp>
      <p:sp>
        <p:nvSpPr>
          <p:cNvPr id="150531" name="Notes Placeholder 2"/>
          <p:cNvSpPr>
            <a:spLocks noGrp="1"/>
          </p:cNvSpPr>
          <p:nvPr>
            <p:ph type="body" idx="1"/>
            <p:custDataLst>
              <p:tags r:id="rId4"/>
            </p:custDataLst>
          </p:nvPr>
        </p:nvSpPr>
        <p:spPr>
          <a:ln w="12700"/>
        </p:spPr>
        <p:txBody>
          <a:bodyPr wrap="square" lIns="91440" tIns="45720" rIns="91440" bIns="45720" anchor="t"/>
          <a:p>
            <a:pPr lvl="0" defTabSz="914400"/>
            <a:endParaRPr lang="zh-CN" altLang="zh-CN" dirty="0">
              <a:latin typeface="Calibri" pitchFamily="34" charset="0"/>
              <a:ea typeface="DengXian" pitchFamily="2" charset="-122"/>
            </a:endParaRPr>
          </a:p>
        </p:txBody>
      </p:sp>
      <p:sp>
        <p:nvSpPr>
          <p:cNvPr id="150532"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1554" name="Slide Image Placeholder 1"/>
          <p:cNvSpPr>
            <a:spLocks noGrp="1" noRot="1" noChangeAspect="1" noTextEdit="1"/>
          </p:cNvSpPr>
          <p:nvPr>
            <p:ph type="sldImg"/>
            <p:custDataLst>
              <p:tags r:id="rId3"/>
            </p:custDataLst>
          </p:nvPr>
        </p:nvSpPr>
        <p:spPr>
          <a:ln>
            <a:miter lim="800000"/>
          </a:ln>
        </p:spPr>
      </p:sp>
      <p:sp>
        <p:nvSpPr>
          <p:cNvPr id="151555" name="Notes Placeholder 2"/>
          <p:cNvSpPr>
            <a:spLocks noGrp="1"/>
          </p:cNvSpPr>
          <p:nvPr>
            <p:ph type="body" idx="1"/>
            <p:custDataLst>
              <p:tags r:id="rId4"/>
            </p:custDataLst>
          </p:nvPr>
        </p:nvSpPr>
        <p:spPr>
          <a:ln w="12700"/>
        </p:spPr>
        <p:txBody>
          <a:bodyPr wrap="square" lIns="91440" tIns="45720" rIns="91440" bIns="45720" anchor="t"/>
          <a:p>
            <a:pPr lvl="0" defTabSz="914400"/>
            <a:r>
              <a:rPr lang="zh-CN" altLang="zh-CN" dirty="0">
                <a:ea typeface="SimSun" pitchFamily="2" charset="-122"/>
              </a:rPr>
              <a:t>应用程序 -&gt; 软件使用OpenGL ES API，可能还有其他API</a:t>
            </a:r>
            <a:endParaRPr lang="zh-CN" altLang="zh-CN" dirty="0">
              <a:ea typeface="SimSun" pitchFamily="2" charset="-122"/>
            </a:endParaRPr>
          </a:p>
          <a:p>
            <a:pPr lvl="0" defTabSz="914400"/>
            <a:endParaRPr lang="zh-CN" altLang="zh-CN" dirty="0">
              <a:ea typeface="SimSun" pitchFamily="2" charset="-122"/>
            </a:endParaRPr>
          </a:p>
          <a:p>
            <a:pPr lvl="0" defTabSz="914400"/>
            <a:r>
              <a:rPr lang="zh-CN" altLang="zh-CN" dirty="0">
                <a:ea typeface="SimSun" pitchFamily="2" charset="-122"/>
              </a:rPr>
              <a:t>API -&gt; 使用一致的API，然后为具体平台（HAL）调用本机库</a:t>
            </a:r>
            <a:endParaRPr lang="zh-CN" altLang="zh-CN" dirty="0">
              <a:ea typeface="SimSun" pitchFamily="2" charset="-122"/>
            </a:endParaRPr>
          </a:p>
          <a:p>
            <a:pPr lvl="0" defTabSz="914400"/>
            <a:endParaRPr lang="zh-CN" altLang="zh-CN" dirty="0">
              <a:ea typeface="SimSun" pitchFamily="2" charset="-122"/>
            </a:endParaRPr>
          </a:p>
        </p:txBody>
      </p:sp>
      <p:sp>
        <p:nvSpPr>
          <p:cNvPr id="151556"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2578" name="Slide Image Placeholder 1"/>
          <p:cNvSpPr>
            <a:spLocks noGrp="1" noRot="1" noChangeAspect="1" noTextEdit="1"/>
          </p:cNvSpPr>
          <p:nvPr>
            <p:ph type="sldImg"/>
            <p:custDataLst>
              <p:tags r:id="rId3"/>
            </p:custDataLst>
          </p:nvPr>
        </p:nvSpPr>
        <p:spPr>
          <a:ln>
            <a:miter lim="800000"/>
          </a:ln>
        </p:spPr>
      </p:sp>
      <p:sp>
        <p:nvSpPr>
          <p:cNvPr id="152579" name="Notes Placeholder 2"/>
          <p:cNvSpPr>
            <a:spLocks noGrp="1"/>
          </p:cNvSpPr>
          <p:nvPr>
            <p:ph type="body" idx="1"/>
            <p:custDataLst>
              <p:tags r:id="rId4"/>
            </p:custDataLst>
          </p:nvPr>
        </p:nvSpPr>
        <p:spPr/>
        <p:txBody>
          <a:bodyPr wrap="square" lIns="91440" tIns="45720" rIns="91440" bIns="45720" anchor="t"/>
          <a:p>
            <a:pPr lvl="0" defTabSz="914400"/>
            <a:r>
              <a:rPr lang="zh-CN" altLang="zh-CN" dirty="0">
                <a:ea typeface="SimSun" pitchFamily="2" charset="-122"/>
              </a:rPr>
              <a:t>相关列表请访问</a:t>
            </a:r>
            <a:r>
              <a:rPr lang="zh-CN" altLang="zh-CN" dirty="0">
                <a:ea typeface="SimSun" pitchFamily="2" charset="-122"/>
                <a:hlinkClick r:id="rId5"/>
              </a:rPr>
              <a:t>https://www.khronos.org/opengles/</a:t>
            </a:r>
            <a:endParaRPr lang="zh-CN" altLang="zh-CN" dirty="0">
              <a:ea typeface="SimSun" pitchFamily="2" charset="-122"/>
              <a:hlinkClick r:id="rId5"/>
            </a:endParaRPr>
          </a:p>
        </p:txBody>
      </p:sp>
      <p:sp>
        <p:nvSpPr>
          <p:cNvPr id="152580" name="Slide Number Placeholder 3"/>
          <p:cNvSpPr txBox="1">
            <a:spLocks noGrp="1"/>
          </p:cNvSpPr>
          <p:nvPr>
            <p:ph type="sldNum" sz="quarter"/>
            <p:custDataLst>
              <p:tags r:id="rId6"/>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02" name="Rectangle 7"/>
          <p:cNvSpPr txBox="1">
            <a:spLocks noGrp="1"/>
          </p:cNvSpPr>
          <p:nvPr>
            <p:ph type="sldNum" sz="quarter"/>
            <p:custDataLst>
              <p:tags r:id="rId3"/>
            </p:custDataLst>
          </p:nvPr>
        </p:nvSpPr>
        <p:spPr>
          <a:xfrm>
            <a:off x="3884613" y="8685213"/>
            <a:ext cx="2971800" cy="458787"/>
          </a:xfrm>
          <a:prstGeom prst="rect">
            <a:avLst/>
          </a:prstGeom>
          <a:noFill/>
          <a:ln w="9525">
            <a:noFill/>
          </a:ln>
        </p:spPr>
        <p:txBody>
          <a:bodyPr anchor="b"/>
          <a:p>
            <a:pPr lvl="0" algn="r" defTabSz="923925" eaLnBrk="1" hangingPunct="1">
              <a:spcBef>
                <a:spcPct val="20000"/>
              </a:spcBef>
            </a:pPr>
            <a:fld id="{9A0DB2DC-4C9A-4742-B13C-FB6460FD3503}" type="slidenum">
              <a:rPr lang="en-US" altLang="en-US" dirty="0">
                <a:solidFill>
                  <a:srgbClr val="000080"/>
                </a:solidFill>
                <a:latin typeface="Arial" panose="020B0604020202090204" pitchFamily="34" charset="0"/>
                <a:cs typeface="Calibri" pitchFamily="34" charset="0"/>
              </a:rPr>
            </a:fld>
            <a:endParaRPr lang="en-US" altLang="en-US" dirty="0">
              <a:solidFill>
                <a:srgbClr val="000080"/>
              </a:solidFill>
              <a:latin typeface="Arial" panose="020B0604020202090204" pitchFamily="34" charset="0"/>
              <a:ea typeface="Calibri" pitchFamily="34" charset="0"/>
              <a:cs typeface="Calibri" pitchFamily="34" charset="0"/>
            </a:endParaRPr>
          </a:p>
        </p:txBody>
      </p:sp>
      <p:sp>
        <p:nvSpPr>
          <p:cNvPr id="153603" name="Rectangle 7"/>
          <p:cNvSpPr>
            <a:spLocks noGrp="1"/>
          </p:cNvSpPr>
          <p:nvPr>
            <p:custDataLst>
              <p:tags r:id="rId4"/>
            </p:custDataLst>
          </p:nvPr>
        </p:nvSpPr>
        <p:spPr>
          <a:xfrm>
            <a:off x="3836988" y="9391650"/>
            <a:ext cx="2922587" cy="534988"/>
          </a:xfrm>
          <a:prstGeom prst="rect">
            <a:avLst/>
          </a:prstGeom>
          <a:noFill/>
          <a:ln w="9525">
            <a:noFill/>
          </a:ln>
        </p:spPr>
        <p:txBody>
          <a:bodyPr lIns="54839" tIns="46431" rIns="54839" bIns="46431" anchor="b"/>
          <a:p>
            <a:pPr lvl="0" algn="r" defTabSz="923925" eaLnBrk="1" hangingPunct="1">
              <a:spcBef>
                <a:spcPct val="20000"/>
              </a:spcBef>
            </a:pPr>
            <a:fld id="{9A0DB2DC-4C9A-4742-B13C-FB6460FD3503}" type="slidenum">
              <a:rPr lang="en-US" altLang="en-US" dirty="0">
                <a:solidFill>
                  <a:srgbClr val="000080"/>
                </a:solidFill>
                <a:latin typeface="Arial" panose="020B0604020202090204" pitchFamily="34" charset="0"/>
                <a:cs typeface="Calibri" pitchFamily="34" charset="0"/>
              </a:rPr>
            </a:fld>
            <a:endParaRPr lang="en-US" altLang="en-US" dirty="0">
              <a:solidFill>
                <a:srgbClr val="000080"/>
              </a:solidFill>
              <a:latin typeface="Arial" panose="020B0604020202090204" pitchFamily="34" charset="0"/>
              <a:ea typeface="Calibri" pitchFamily="34" charset="0"/>
              <a:cs typeface="Calibri" pitchFamily="34" charset="0"/>
            </a:endParaRPr>
          </a:p>
        </p:txBody>
      </p:sp>
      <p:sp>
        <p:nvSpPr>
          <p:cNvPr id="153604" name="Rectangle 2"/>
          <p:cNvSpPr>
            <a:spLocks noGrp="1" noRot="1" noChangeAspect="1" noTextEdit="1"/>
          </p:cNvSpPr>
          <p:nvPr>
            <p:ph type="sldImg" idx="1"/>
            <p:custDataLst>
              <p:tags r:id="rId5"/>
            </p:custDataLst>
          </p:nvPr>
        </p:nvSpPr>
        <p:spPr>
          <a:ln>
            <a:miter lim="800000"/>
          </a:ln>
        </p:spPr>
      </p:sp>
      <p:sp>
        <p:nvSpPr>
          <p:cNvPr id="153605" name="Rectangle 3"/>
          <p:cNvSpPr>
            <a:spLocks noGrp="1"/>
          </p:cNvSpPr>
          <p:nvPr>
            <p:ph type="body" idx="2"/>
            <p:custDataLst>
              <p:tags r:id="rId6"/>
            </p:custDataLst>
          </p:nvPr>
        </p:nvSpPr>
        <p:spPr/>
        <p:txBody>
          <a:bodyPr wrap="square" lIns="91440" tIns="45720" rIns="91440" bIns="45720" anchor="t"/>
          <a:p>
            <a:pPr lvl="0" defTabSz="914400" eaLnBrk="1" hangingPunct="1"/>
            <a:endParaRPr lang="en-GB" alt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4626" name="Slide Image Placeholder 1"/>
          <p:cNvSpPr>
            <a:spLocks noGrp="1" noRot="1" noChangeAspect="1" noTextEdit="1"/>
          </p:cNvSpPr>
          <p:nvPr>
            <p:ph type="sldImg"/>
            <p:custDataLst>
              <p:tags r:id="rId3"/>
            </p:custDataLst>
          </p:nvPr>
        </p:nvSpPr>
        <p:spPr>
          <a:ln>
            <a:miter lim="800000"/>
          </a:ln>
        </p:spPr>
      </p:sp>
      <p:sp>
        <p:nvSpPr>
          <p:cNvPr id="154627" name="Notes Placeholder 2"/>
          <p:cNvSpPr>
            <a:spLocks noGrp="1"/>
          </p:cNvSpPr>
          <p:nvPr>
            <p:ph type="body" idx="1"/>
            <p:custDataLst>
              <p:tags r:id="rId4"/>
            </p:custDataLst>
          </p:nvPr>
        </p:nvSpPr>
        <p:spPr>
          <a:ln w="12700"/>
        </p:spPr>
        <p:txBody>
          <a:bodyPr wrap="square" lIns="91440" tIns="45720" rIns="91440" bIns="45720" anchor="t"/>
          <a:p>
            <a:pPr lvl="0" defTabSz="914400"/>
            <a:r>
              <a:rPr lang="zh-CN" altLang="zh-CN" dirty="0">
                <a:ea typeface="SimSun" pitchFamily="2" charset="-122"/>
              </a:rPr>
              <a:t>几何形状 - 计算机图形术语，即</a:t>
            </a:r>
            <a:r>
              <a:rPr lang="zh-CN" altLang="zh-CN" dirty="0">
                <a:latin typeface="Arial" panose="020B0604020202090204" pitchFamily="34" charset="0"/>
                <a:ea typeface="SimSun" pitchFamily="2" charset="-122"/>
              </a:rPr>
              <a:t>“</a:t>
            </a:r>
            <a:r>
              <a:rPr lang="zh-CN" altLang="zh-CN" dirty="0">
                <a:ea typeface="SimSun" pitchFamily="2" charset="-122"/>
              </a:rPr>
              <a:t>点、线和多边形</a:t>
            </a:r>
            <a:r>
              <a:rPr lang="zh-CN" altLang="zh-CN" dirty="0">
                <a:latin typeface="Arial" panose="020B0604020202090204" pitchFamily="34" charset="0"/>
                <a:ea typeface="SimSun" pitchFamily="2" charset="-122"/>
              </a:rPr>
              <a:t>”</a:t>
            </a:r>
            <a:endParaRPr lang="zh-CN" altLang="zh-CN" dirty="0">
              <a:ea typeface="SimSun" pitchFamily="2" charset="-122"/>
            </a:endParaRPr>
          </a:p>
        </p:txBody>
      </p:sp>
      <p:sp>
        <p:nvSpPr>
          <p:cNvPr id="154628"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5650" name="Slide Image Placeholder 1"/>
          <p:cNvSpPr>
            <a:spLocks noGrp="1" noRot="1" noChangeAspect="1" noTextEdit="1"/>
          </p:cNvSpPr>
          <p:nvPr>
            <p:ph type="sldImg"/>
            <p:custDataLst>
              <p:tags r:id="rId3"/>
            </p:custDataLst>
          </p:nvPr>
        </p:nvSpPr>
        <p:spPr>
          <a:ln>
            <a:miter lim="800000"/>
          </a:ln>
        </p:spPr>
      </p:sp>
      <p:sp>
        <p:nvSpPr>
          <p:cNvPr id="155651" name="Notes Placeholder 2"/>
          <p:cNvSpPr>
            <a:spLocks noGrp="1"/>
          </p:cNvSpPr>
          <p:nvPr>
            <p:ph type="body" idx="1"/>
            <p:custDataLst>
              <p:tags r:id="rId4"/>
            </p:custDataLst>
          </p:nvPr>
        </p:nvSpPr>
        <p:spPr>
          <a:ln w="12700"/>
        </p:spPr>
        <p:txBody>
          <a:bodyPr wrap="square" lIns="91440" tIns="45720" rIns="91440" bIns="45720" anchor="t"/>
          <a:p>
            <a:pPr lvl="0" defTabSz="914400"/>
            <a:r>
              <a:rPr lang="zh-CN" altLang="zh-CN" dirty="0">
                <a:ea typeface="SimSun" pitchFamily="2" charset="-122"/>
              </a:rPr>
              <a:t>我们将通过几张幻灯片来讨论过度绘制和Early-Z测试</a:t>
            </a:r>
            <a:endParaRPr lang="zh-CN" altLang="zh-CN" dirty="0">
              <a:ea typeface="SimSun" pitchFamily="2" charset="-122"/>
            </a:endParaRPr>
          </a:p>
        </p:txBody>
      </p:sp>
      <p:sp>
        <p:nvSpPr>
          <p:cNvPr id="155652"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6674" name="Slide Image Placeholder 1"/>
          <p:cNvSpPr>
            <a:spLocks noGrp="1" noRot="1" noChangeAspect="1" noTextEdit="1"/>
          </p:cNvSpPr>
          <p:nvPr>
            <p:ph type="sldImg"/>
            <p:custDataLst>
              <p:tags r:id="rId3"/>
            </p:custDataLst>
          </p:nvPr>
        </p:nvSpPr>
        <p:spPr>
          <a:ln>
            <a:miter lim="800000"/>
          </a:ln>
        </p:spPr>
      </p:sp>
      <p:sp>
        <p:nvSpPr>
          <p:cNvPr id="156675" name="Notes Placeholder 2"/>
          <p:cNvSpPr>
            <a:spLocks noGrp="1"/>
          </p:cNvSpPr>
          <p:nvPr>
            <p:ph type="body" idx="1"/>
            <p:custDataLst>
              <p:tags r:id="rId4"/>
            </p:custDataLst>
          </p:nvPr>
        </p:nvSpPr>
        <p:spPr>
          <a:ln w="12700"/>
        </p:spPr>
        <p:txBody>
          <a:bodyPr wrap="square" lIns="91440" tIns="45720" rIns="91440" bIns="45720" anchor="t"/>
          <a:p>
            <a:pPr lvl="0" defTabSz="914400"/>
            <a:r>
              <a:rPr lang="zh-CN" altLang="zh-CN" dirty="0">
                <a:ea typeface="SimSun" pitchFamily="2" charset="-122"/>
              </a:rPr>
              <a:t>流水线与先前类似，只是有所简化。</a:t>
            </a:r>
            <a:endParaRPr lang="zh-CN" altLang="zh-CN" dirty="0">
              <a:ea typeface="SimSun" pitchFamily="2" charset="-122"/>
            </a:endParaRPr>
          </a:p>
          <a:p>
            <a:pPr lvl="0" defTabSz="914400"/>
            <a:endParaRPr lang="zh-CN" altLang="zh-CN" dirty="0">
              <a:ea typeface="SimSun" pitchFamily="2" charset="-122"/>
            </a:endParaRPr>
          </a:p>
          <a:p>
            <a:pPr lvl="0" defTabSz="914400"/>
            <a:r>
              <a:rPr lang="zh-CN" altLang="zh-CN" dirty="0">
                <a:ea typeface="SimSun" pitchFamily="2" charset="-122"/>
              </a:rPr>
              <a:t>数据存储在系统存储器中而不是GPU中，因此存在带宽瓶颈</a:t>
            </a:r>
            <a:endParaRPr lang="zh-CN" altLang="zh-CN" dirty="0">
              <a:ea typeface="SimSun" pitchFamily="2" charset="-122"/>
            </a:endParaRPr>
          </a:p>
        </p:txBody>
      </p:sp>
      <p:sp>
        <p:nvSpPr>
          <p:cNvPr id="156676"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0834" name="Slide Image Placeholder 1"/>
          <p:cNvSpPr>
            <a:spLocks noGrp="1" noRot="1" noChangeAspect="1" noTextEdit="1"/>
          </p:cNvSpPr>
          <p:nvPr>
            <p:ph type="sldImg"/>
            <p:custDataLst>
              <p:tags r:id="rId3"/>
            </p:custDataLst>
          </p:nvPr>
        </p:nvSpPr>
        <p:spPr>
          <a:ln>
            <a:miter lim="800000"/>
          </a:ln>
        </p:spPr>
      </p:sp>
      <p:sp>
        <p:nvSpPr>
          <p:cNvPr id="120835" name="Notes Placeholder 2"/>
          <p:cNvSpPr>
            <a:spLocks noGrp="1"/>
          </p:cNvSpPr>
          <p:nvPr>
            <p:ph type="body" idx="1"/>
            <p:custDataLst>
              <p:tags r:id="rId4"/>
            </p:custDataLst>
          </p:nvPr>
        </p:nvSpPr>
        <p:spPr/>
        <p:txBody>
          <a:bodyPr wrap="square" lIns="91440" tIns="45720" rIns="91440" bIns="45720" anchor="t"/>
          <a:p>
            <a:pPr lvl="0" defTabSz="914400"/>
            <a:endParaRPr lang="zh-CN" altLang="zh-CN" dirty="0">
              <a:latin typeface="Calibri" pitchFamily="34" charset="0"/>
              <a:ea typeface="DengXian" pitchFamily="2" charset="-122"/>
            </a:endParaRPr>
          </a:p>
        </p:txBody>
      </p:sp>
      <p:sp>
        <p:nvSpPr>
          <p:cNvPr id="120836"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7698" name="Slide Image Placeholder 1"/>
          <p:cNvSpPr>
            <a:spLocks noGrp="1" noRot="1" noChangeAspect="1" noTextEdit="1"/>
          </p:cNvSpPr>
          <p:nvPr>
            <p:ph type="sldImg"/>
            <p:custDataLst>
              <p:tags r:id="rId3"/>
            </p:custDataLst>
          </p:nvPr>
        </p:nvSpPr>
        <p:spPr>
          <a:ln>
            <a:miter lim="800000"/>
          </a:ln>
        </p:spPr>
      </p:sp>
      <p:sp>
        <p:nvSpPr>
          <p:cNvPr id="157699" name="Notes Placeholder 2"/>
          <p:cNvSpPr>
            <a:spLocks noGrp="1"/>
          </p:cNvSpPr>
          <p:nvPr>
            <p:ph type="body" idx="1"/>
            <p:custDataLst>
              <p:tags r:id="rId4"/>
            </p:custDataLst>
          </p:nvPr>
        </p:nvSpPr>
        <p:spPr>
          <a:ln w="12700"/>
        </p:spPr>
        <p:txBody>
          <a:bodyPr wrap="square" lIns="91440" tIns="45720" rIns="91440" bIns="45720" anchor="t"/>
          <a:p>
            <a:pPr lvl="0" defTabSz="914400"/>
            <a:endParaRPr lang="zh-CN" altLang="zh-CN" dirty="0">
              <a:latin typeface="Calibri" pitchFamily="34" charset="0"/>
              <a:ea typeface="DengXian" pitchFamily="2" charset="-122"/>
            </a:endParaRPr>
          </a:p>
        </p:txBody>
      </p:sp>
      <p:sp>
        <p:nvSpPr>
          <p:cNvPr id="157700"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8722" name="Slide Image Placeholder 1"/>
          <p:cNvSpPr>
            <a:spLocks noGrp="1" noRot="1" noChangeAspect="1" noTextEdit="1"/>
          </p:cNvSpPr>
          <p:nvPr>
            <p:ph type="sldImg"/>
            <p:custDataLst>
              <p:tags r:id="rId3"/>
            </p:custDataLst>
          </p:nvPr>
        </p:nvSpPr>
        <p:spPr>
          <a:ln>
            <a:miter lim="800000"/>
          </a:ln>
        </p:spPr>
      </p:sp>
      <p:sp>
        <p:nvSpPr>
          <p:cNvPr id="158723" name="Notes Placeholder 2"/>
          <p:cNvSpPr>
            <a:spLocks noGrp="1"/>
          </p:cNvSpPr>
          <p:nvPr>
            <p:ph type="body" idx="1"/>
            <p:custDataLst>
              <p:tags r:id="rId4"/>
            </p:custDataLst>
          </p:nvPr>
        </p:nvSpPr>
        <p:spPr>
          <a:ln w="12700"/>
        </p:spPr>
        <p:txBody>
          <a:bodyPr wrap="square" lIns="91440" tIns="45720" rIns="91440" bIns="45720" anchor="t"/>
          <a:p>
            <a:pPr lvl="0" defTabSz="914400"/>
            <a:endParaRPr lang="zh-CN" altLang="zh-CN" dirty="0">
              <a:latin typeface="Calibri" pitchFamily="34" charset="0"/>
              <a:ea typeface="DengXian" pitchFamily="2" charset="-122"/>
            </a:endParaRPr>
          </a:p>
        </p:txBody>
      </p:sp>
      <p:sp>
        <p:nvSpPr>
          <p:cNvPr id="158724"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9746" name="Slide Image Placeholder 1"/>
          <p:cNvSpPr>
            <a:spLocks noGrp="1" noRot="1" noChangeAspect="1" noTextEdit="1"/>
          </p:cNvSpPr>
          <p:nvPr>
            <p:ph type="sldImg"/>
            <p:custDataLst>
              <p:tags r:id="rId3"/>
            </p:custDataLst>
          </p:nvPr>
        </p:nvSpPr>
        <p:spPr>
          <a:ln>
            <a:miter lim="800000"/>
          </a:ln>
        </p:spPr>
      </p:sp>
      <p:sp>
        <p:nvSpPr>
          <p:cNvPr id="159747" name="Notes Placeholder 2"/>
          <p:cNvSpPr>
            <a:spLocks noGrp="1"/>
          </p:cNvSpPr>
          <p:nvPr>
            <p:ph type="body" idx="1"/>
            <p:custDataLst>
              <p:tags r:id="rId4"/>
            </p:custDataLst>
          </p:nvPr>
        </p:nvSpPr>
        <p:spPr>
          <a:ln w="12700"/>
        </p:spPr>
        <p:txBody>
          <a:bodyPr wrap="square" lIns="91440" tIns="45720" rIns="91440" bIns="45720" anchor="t"/>
          <a:p>
            <a:pPr lvl="0" defTabSz="914400"/>
            <a:r>
              <a:rPr lang="zh-CN" altLang="zh-CN" dirty="0">
                <a:ea typeface="SimSun" pitchFamily="2" charset="-122"/>
              </a:rPr>
              <a:t>GPU中包含用于存储图块的片上缓冲区意味着并非所有数据都需要存储在系统存储器中，因此可减少带宽瓶颈，从而提高性能</a:t>
            </a:r>
            <a:endParaRPr lang="zh-CN" altLang="zh-CN" dirty="0">
              <a:ea typeface="SimSun" pitchFamily="2" charset="-122"/>
            </a:endParaRPr>
          </a:p>
        </p:txBody>
      </p:sp>
      <p:sp>
        <p:nvSpPr>
          <p:cNvPr id="159748"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0770" name="Slide Image Placeholder 1"/>
          <p:cNvSpPr>
            <a:spLocks noGrp="1" noRot="1" noChangeAspect="1" noTextEdit="1"/>
          </p:cNvSpPr>
          <p:nvPr>
            <p:ph type="sldImg"/>
          </p:nvPr>
        </p:nvSpPr>
        <p:spPr>
          <a:ln>
            <a:miter lim="800000"/>
          </a:ln>
        </p:spPr>
      </p:sp>
      <p:sp>
        <p:nvSpPr>
          <p:cNvPr id="160771" name="Notes Placeholder 2"/>
          <p:cNvSpPr>
            <a:spLocks noGrp="1"/>
          </p:cNvSpPr>
          <p:nvPr>
            <p:ph type="body" idx="1"/>
          </p:nvPr>
        </p:nvSpPr>
        <p:spPr/>
        <p:txBody>
          <a:bodyPr wrap="square" lIns="91440" tIns="45720" rIns="91440" bIns="45720" anchor="t"/>
          <a:p>
            <a:pPr lvl="0"/>
            <a:endParaRPr lang="en-GB" altLang="en-US" dirty="0"/>
          </a:p>
        </p:txBody>
      </p:sp>
      <p:sp>
        <p:nvSpPr>
          <p:cNvPr id="160772" name="Slide Number Placeholder 3"/>
          <p:cNvSpPr txBox="1">
            <a:spLocks noGrp="1"/>
          </p:cNvSpPr>
          <p:nvPr>
            <p:ph type="sldNum" sz="quarter"/>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solidFill>
                  <a:srgbClr val="000000"/>
                </a:solidFill>
                <a:latin typeface="Calibri" pitchFamily="34" charset="0"/>
                <a:cs typeface="Calibri" pitchFamily="34" charset="0"/>
              </a:rPr>
            </a:fld>
            <a:endParaRPr lang="en-US" altLang="en-US" dirty="0">
              <a:solidFill>
                <a:srgbClr val="000000"/>
              </a:solidFill>
              <a:latin typeface="Calibri" pitchFamily="34" charset="0"/>
              <a:ea typeface="Calibri" pitchFamily="34" charset="0"/>
              <a:cs typeface="Calibri" pitchFamily="34"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1794" name="Rectangle 7"/>
          <p:cNvSpPr txBox="1">
            <a:spLocks noGrp="1"/>
          </p:cNvSpPr>
          <p:nvPr>
            <p:ph type="sldNum" sz="quarter"/>
            <p:custDataLst>
              <p:tags r:id="rId3"/>
            </p:custDataLst>
          </p:nvPr>
        </p:nvSpPr>
        <p:spPr>
          <a:xfrm>
            <a:off x="3884613" y="8685213"/>
            <a:ext cx="2971800" cy="458787"/>
          </a:xfrm>
          <a:prstGeom prst="rect">
            <a:avLst/>
          </a:prstGeom>
          <a:noFill/>
          <a:ln w="9525">
            <a:noFill/>
          </a:ln>
        </p:spPr>
        <p:txBody>
          <a:bodyPr anchor="b"/>
          <a:p>
            <a:pPr lvl="0" algn="r" defTabSz="923925" eaLnBrk="1" hangingPunct="1">
              <a:spcBef>
                <a:spcPct val="20000"/>
              </a:spcBef>
            </a:pPr>
            <a:fld id="{9A0DB2DC-4C9A-4742-B13C-FB6460FD3503}" type="slidenum">
              <a:rPr lang="en-US" altLang="en-US" dirty="0">
                <a:solidFill>
                  <a:srgbClr val="000080"/>
                </a:solidFill>
                <a:latin typeface="Arial" panose="020B0604020202090204" pitchFamily="34" charset="0"/>
                <a:cs typeface="Calibri" pitchFamily="34" charset="0"/>
              </a:rPr>
            </a:fld>
            <a:endParaRPr lang="en-US" altLang="en-US" dirty="0">
              <a:solidFill>
                <a:srgbClr val="000080"/>
              </a:solidFill>
              <a:latin typeface="Arial" panose="020B0604020202090204" pitchFamily="34" charset="0"/>
              <a:ea typeface="Calibri" pitchFamily="34" charset="0"/>
              <a:cs typeface="Calibri" pitchFamily="34" charset="0"/>
            </a:endParaRPr>
          </a:p>
        </p:txBody>
      </p:sp>
      <p:sp>
        <p:nvSpPr>
          <p:cNvPr id="161795" name="Rectangle 7"/>
          <p:cNvSpPr>
            <a:spLocks noGrp="1"/>
          </p:cNvSpPr>
          <p:nvPr>
            <p:custDataLst>
              <p:tags r:id="rId4"/>
            </p:custDataLst>
          </p:nvPr>
        </p:nvSpPr>
        <p:spPr>
          <a:xfrm>
            <a:off x="3836988" y="9391650"/>
            <a:ext cx="2922587" cy="534988"/>
          </a:xfrm>
          <a:prstGeom prst="rect">
            <a:avLst/>
          </a:prstGeom>
          <a:noFill/>
          <a:ln w="9525">
            <a:noFill/>
          </a:ln>
        </p:spPr>
        <p:txBody>
          <a:bodyPr lIns="54839" tIns="46431" rIns="54839" bIns="46431" anchor="b"/>
          <a:p>
            <a:pPr lvl="0" algn="r" defTabSz="923925" eaLnBrk="1" hangingPunct="1">
              <a:spcBef>
                <a:spcPct val="20000"/>
              </a:spcBef>
            </a:pPr>
            <a:fld id="{9A0DB2DC-4C9A-4742-B13C-FB6460FD3503}" type="slidenum">
              <a:rPr lang="en-US" altLang="en-US" dirty="0">
                <a:solidFill>
                  <a:srgbClr val="000080"/>
                </a:solidFill>
                <a:latin typeface="Arial" panose="020B0604020202090204" pitchFamily="34" charset="0"/>
                <a:cs typeface="Calibri" pitchFamily="34" charset="0"/>
              </a:rPr>
            </a:fld>
            <a:endParaRPr lang="en-US" altLang="en-US" dirty="0">
              <a:solidFill>
                <a:srgbClr val="000080"/>
              </a:solidFill>
              <a:latin typeface="Arial" panose="020B0604020202090204" pitchFamily="34" charset="0"/>
              <a:ea typeface="Calibri" pitchFamily="34" charset="0"/>
              <a:cs typeface="Calibri" pitchFamily="34" charset="0"/>
            </a:endParaRPr>
          </a:p>
        </p:txBody>
      </p:sp>
      <p:sp>
        <p:nvSpPr>
          <p:cNvPr id="161796" name="Rectangle 2"/>
          <p:cNvSpPr>
            <a:spLocks noGrp="1" noRot="1" noChangeAspect="1" noTextEdit="1"/>
          </p:cNvSpPr>
          <p:nvPr>
            <p:ph type="sldImg" idx="1"/>
            <p:custDataLst>
              <p:tags r:id="rId5"/>
            </p:custDataLst>
          </p:nvPr>
        </p:nvSpPr>
        <p:spPr>
          <a:ln>
            <a:miter lim="800000"/>
          </a:ln>
        </p:spPr>
      </p:sp>
      <p:sp>
        <p:nvSpPr>
          <p:cNvPr id="161797" name="Rectangle 3"/>
          <p:cNvSpPr>
            <a:spLocks noGrp="1"/>
          </p:cNvSpPr>
          <p:nvPr>
            <p:ph type="body" idx="2"/>
            <p:custDataLst>
              <p:tags r:id="rId6"/>
            </p:custDataLst>
          </p:nvPr>
        </p:nvSpPr>
        <p:spPr/>
        <p:txBody>
          <a:bodyPr wrap="square" lIns="91440" tIns="45720" rIns="91440" bIns="45720" anchor="t"/>
          <a:p>
            <a:pPr lvl="0" defTabSz="914400" eaLnBrk="1" hangingPunct="1"/>
            <a:endParaRPr lang="en-GB" alt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2818" name="Slide Image Placeholder 1"/>
          <p:cNvSpPr>
            <a:spLocks noGrp="1" noRot="1" noChangeAspect="1" noTextEdit="1"/>
          </p:cNvSpPr>
          <p:nvPr>
            <p:ph type="sldImg"/>
            <p:custDataLst>
              <p:tags r:id="rId3"/>
            </p:custDataLst>
          </p:nvPr>
        </p:nvSpPr>
        <p:spPr>
          <a:ln>
            <a:miter lim="800000"/>
          </a:ln>
        </p:spPr>
      </p:sp>
      <p:sp>
        <p:nvSpPr>
          <p:cNvPr id="162819" name="Notes Placeholder 2"/>
          <p:cNvSpPr>
            <a:spLocks noGrp="1"/>
          </p:cNvSpPr>
          <p:nvPr>
            <p:ph type="body" idx="1"/>
            <p:custDataLst>
              <p:tags r:id="rId4"/>
            </p:custDataLst>
          </p:nvPr>
        </p:nvSpPr>
        <p:spPr/>
        <p:txBody>
          <a:bodyPr wrap="square" lIns="91440" tIns="45720" rIns="91440" bIns="45720" anchor="t"/>
          <a:p>
            <a:pPr lvl="0" defTabSz="914400"/>
            <a:endParaRPr lang="zh-CN" altLang="zh-CN" dirty="0">
              <a:latin typeface="Calibri" pitchFamily="34" charset="0"/>
              <a:ea typeface="DengXian" pitchFamily="2" charset="-122"/>
            </a:endParaRPr>
          </a:p>
        </p:txBody>
      </p:sp>
      <p:sp>
        <p:nvSpPr>
          <p:cNvPr id="162820"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42" name="Slide Image Placeholder 1"/>
          <p:cNvSpPr>
            <a:spLocks noGrp="1" noRot="1" noChangeAspect="1" noTextEdit="1"/>
          </p:cNvSpPr>
          <p:nvPr>
            <p:ph type="sldImg"/>
            <p:custDataLst>
              <p:tags r:id="rId3"/>
            </p:custDataLst>
          </p:nvPr>
        </p:nvSpPr>
        <p:spPr>
          <a:ln>
            <a:miter lim="800000"/>
          </a:ln>
        </p:spPr>
      </p:sp>
      <p:sp>
        <p:nvSpPr>
          <p:cNvPr id="163843" name="Notes Placeholder 2"/>
          <p:cNvSpPr>
            <a:spLocks noGrp="1"/>
          </p:cNvSpPr>
          <p:nvPr>
            <p:ph type="body" idx="1"/>
            <p:custDataLst>
              <p:tags r:id="rId4"/>
            </p:custDataLst>
          </p:nvPr>
        </p:nvSpPr>
        <p:spPr/>
        <p:txBody>
          <a:bodyPr wrap="square" lIns="91440" tIns="45720" rIns="91440" bIns="45720" anchor="t"/>
          <a:p>
            <a:pPr lvl="0" defTabSz="914400"/>
            <a:endParaRPr lang="zh-CN" altLang="zh-CN" dirty="0">
              <a:latin typeface="Calibri" pitchFamily="34" charset="0"/>
              <a:ea typeface="DengXian" pitchFamily="2" charset="-122"/>
            </a:endParaRPr>
          </a:p>
        </p:txBody>
      </p:sp>
      <p:sp>
        <p:nvSpPr>
          <p:cNvPr id="163844"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4866" name="Slide Image Placeholder 1"/>
          <p:cNvSpPr>
            <a:spLocks noGrp="1" noRot="1" noChangeAspect="1" noTextEdit="1"/>
          </p:cNvSpPr>
          <p:nvPr>
            <p:ph type="sldImg"/>
            <p:custDataLst>
              <p:tags r:id="rId3"/>
            </p:custDataLst>
          </p:nvPr>
        </p:nvSpPr>
        <p:spPr>
          <a:ln>
            <a:miter lim="800000"/>
          </a:ln>
        </p:spPr>
      </p:sp>
      <p:sp>
        <p:nvSpPr>
          <p:cNvPr id="164867" name="Notes Placeholder 2"/>
          <p:cNvSpPr>
            <a:spLocks noGrp="1"/>
          </p:cNvSpPr>
          <p:nvPr>
            <p:ph type="body" idx="1"/>
            <p:custDataLst>
              <p:tags r:id="rId4"/>
            </p:custDataLst>
          </p:nvPr>
        </p:nvSpPr>
        <p:spPr/>
        <p:txBody>
          <a:bodyPr wrap="square" lIns="91440" tIns="45720" rIns="91440" bIns="45720" anchor="t"/>
          <a:p>
            <a:pPr lvl="0" defTabSz="914400"/>
            <a:endParaRPr lang="zh-CN" altLang="zh-CN" dirty="0">
              <a:latin typeface="Calibri" pitchFamily="34" charset="0"/>
              <a:ea typeface="DengXian" pitchFamily="2" charset="-122"/>
            </a:endParaRPr>
          </a:p>
        </p:txBody>
      </p:sp>
      <p:sp>
        <p:nvSpPr>
          <p:cNvPr id="164868"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5890" name="Slide Image Placeholder 1"/>
          <p:cNvSpPr>
            <a:spLocks noGrp="1" noRot="1" noChangeAspect="1" noTextEdit="1"/>
          </p:cNvSpPr>
          <p:nvPr>
            <p:ph type="sldImg"/>
            <p:custDataLst>
              <p:tags r:id="rId3"/>
            </p:custDataLst>
          </p:nvPr>
        </p:nvSpPr>
        <p:spPr>
          <a:ln>
            <a:miter lim="800000"/>
          </a:ln>
        </p:spPr>
      </p:sp>
      <p:sp>
        <p:nvSpPr>
          <p:cNvPr id="165891" name="Notes Placeholder 2"/>
          <p:cNvSpPr>
            <a:spLocks noGrp="1"/>
          </p:cNvSpPr>
          <p:nvPr>
            <p:ph type="body" idx="1"/>
            <p:custDataLst>
              <p:tags r:id="rId4"/>
            </p:custDataLst>
          </p:nvPr>
        </p:nvSpPr>
        <p:spPr/>
        <p:txBody>
          <a:bodyPr wrap="square" lIns="91440" tIns="45720" rIns="91440" bIns="45720" anchor="t"/>
          <a:p>
            <a:pPr lvl="0" defTabSz="914400"/>
            <a:endParaRPr lang="zh-CN" altLang="zh-CN" dirty="0">
              <a:latin typeface="Calibri" pitchFamily="34" charset="0"/>
              <a:ea typeface="DengXian" pitchFamily="2" charset="-122"/>
            </a:endParaRPr>
          </a:p>
        </p:txBody>
      </p:sp>
      <p:sp>
        <p:nvSpPr>
          <p:cNvPr id="165892"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6914" name="Slide Image Placeholder 1"/>
          <p:cNvSpPr>
            <a:spLocks noGrp="1" noRot="1" noChangeAspect="1" noTextEdit="1"/>
          </p:cNvSpPr>
          <p:nvPr>
            <p:ph type="sldImg"/>
            <p:custDataLst>
              <p:tags r:id="rId3"/>
            </p:custDataLst>
          </p:nvPr>
        </p:nvSpPr>
        <p:spPr>
          <a:ln>
            <a:miter lim="800000"/>
          </a:ln>
        </p:spPr>
      </p:sp>
      <p:sp>
        <p:nvSpPr>
          <p:cNvPr id="166915" name="Notes Placeholder 2"/>
          <p:cNvSpPr>
            <a:spLocks noGrp="1"/>
          </p:cNvSpPr>
          <p:nvPr>
            <p:ph type="body" idx="1"/>
            <p:custDataLst>
              <p:tags r:id="rId4"/>
            </p:custDataLst>
          </p:nvPr>
        </p:nvSpPr>
        <p:spPr/>
        <p:txBody>
          <a:bodyPr wrap="square" lIns="91440" tIns="45720" rIns="91440" bIns="45720" anchor="t"/>
          <a:p>
            <a:pPr lvl="0" defTabSz="914400"/>
            <a:endParaRPr lang="zh-CN" altLang="zh-CN" dirty="0">
              <a:latin typeface="Calibri" pitchFamily="34" charset="0"/>
              <a:ea typeface="DengXian" pitchFamily="2" charset="-122"/>
            </a:endParaRPr>
          </a:p>
        </p:txBody>
      </p:sp>
      <p:sp>
        <p:nvSpPr>
          <p:cNvPr id="166916"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1858" name="Slide Image Placeholder 1"/>
          <p:cNvSpPr>
            <a:spLocks noGrp="1" noRot="1" noChangeAspect="1" noTextEdit="1"/>
          </p:cNvSpPr>
          <p:nvPr>
            <p:ph type="sldImg"/>
          </p:nvPr>
        </p:nvSpPr>
        <p:spPr>
          <a:ln>
            <a:miter lim="800000"/>
          </a:ln>
        </p:spPr>
      </p:sp>
      <p:sp>
        <p:nvSpPr>
          <p:cNvPr id="121859" name="Notes Placeholder 2"/>
          <p:cNvSpPr>
            <a:spLocks noGrp="1"/>
          </p:cNvSpPr>
          <p:nvPr>
            <p:ph type="body" idx="1"/>
          </p:nvPr>
        </p:nvSpPr>
        <p:spPr>
          <a:ln w="12700"/>
        </p:spPr>
        <p:txBody>
          <a:bodyPr wrap="square" lIns="91440" tIns="45720" rIns="91440" bIns="45720" anchor="t"/>
          <a:p>
            <a:pPr lvl="0" defTabSz="914400"/>
            <a:r>
              <a:rPr lang="zh-CN" altLang="zh-CN" dirty="0">
                <a:ea typeface="SimSun" pitchFamily="2" charset="-122"/>
              </a:rPr>
              <a:t>在此我们可以看到围绕CPU排列的五个冯</a:t>
            </a:r>
            <a:r>
              <a:rPr lang="zh-CN" altLang="zh-CN" dirty="0">
                <a:latin typeface="Arial" panose="020B0604020202090204" pitchFamily="34" charset="0"/>
                <a:ea typeface="SimSun" pitchFamily="2" charset="-122"/>
              </a:rPr>
              <a:t>·</a:t>
            </a:r>
            <a:r>
              <a:rPr lang="zh-CN" altLang="zh-CN" dirty="0">
                <a:ea typeface="SimSun" pitchFamily="2" charset="-122"/>
              </a:rPr>
              <a:t>诺依曼组件。</a:t>
            </a:r>
            <a:endParaRPr lang="zh-CN" altLang="zh-CN" dirty="0">
              <a:ea typeface="SimSun" pitchFamily="2" charset="-122"/>
            </a:endParaRPr>
          </a:p>
        </p:txBody>
      </p:sp>
      <p:sp>
        <p:nvSpPr>
          <p:cNvPr id="121860" name="Slide Number Placeholder 3"/>
          <p:cNvSpPr txBox="1">
            <a:spLocks noGrp="1"/>
          </p:cNvSpPr>
          <p:nvPr>
            <p:ph type="sldNum" sz="quarter"/>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7938" name="Slide Image Placeholder 1"/>
          <p:cNvSpPr>
            <a:spLocks noGrp="1" noRot="1" noChangeAspect="1" noTextEdit="1"/>
          </p:cNvSpPr>
          <p:nvPr>
            <p:ph type="sldImg"/>
            <p:custDataLst>
              <p:tags r:id="rId3"/>
            </p:custDataLst>
          </p:nvPr>
        </p:nvSpPr>
        <p:spPr>
          <a:ln>
            <a:miter lim="800000"/>
          </a:ln>
        </p:spPr>
      </p:sp>
      <p:sp>
        <p:nvSpPr>
          <p:cNvPr id="167939" name="Notes Placeholder 2"/>
          <p:cNvSpPr>
            <a:spLocks noGrp="1"/>
          </p:cNvSpPr>
          <p:nvPr>
            <p:ph type="body" idx="1"/>
            <p:custDataLst>
              <p:tags r:id="rId4"/>
            </p:custDataLst>
          </p:nvPr>
        </p:nvSpPr>
        <p:spPr/>
        <p:txBody>
          <a:bodyPr wrap="square" lIns="91440" tIns="45720" rIns="91440" bIns="45720" anchor="t"/>
          <a:p>
            <a:pPr lvl="0" defTabSz="914400"/>
            <a:endParaRPr lang="zh-CN" altLang="zh-CN" dirty="0">
              <a:latin typeface="Calibri" pitchFamily="34" charset="0"/>
              <a:ea typeface="DengXian" pitchFamily="2" charset="-122"/>
            </a:endParaRPr>
          </a:p>
        </p:txBody>
      </p:sp>
      <p:sp>
        <p:nvSpPr>
          <p:cNvPr id="167940"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8962" name="Rectangle 2"/>
          <p:cNvSpPr>
            <a:spLocks noGrp="1" noRot="1" noChangeAspect="1" noTextEdit="1"/>
          </p:cNvSpPr>
          <p:nvPr>
            <p:ph type="sldImg"/>
            <p:custDataLst>
              <p:tags r:id="rId3"/>
            </p:custDataLst>
          </p:nvPr>
        </p:nvSpPr>
        <p:spPr>
          <a:xfrm>
            <a:off x="92075" y="744538"/>
            <a:ext cx="6615113" cy="3722687"/>
          </a:xfrm>
          <a:ln>
            <a:miter lim="800000"/>
          </a:ln>
        </p:spPr>
      </p:sp>
      <p:sp>
        <p:nvSpPr>
          <p:cNvPr id="168963" name="Rectangle 3"/>
          <p:cNvSpPr>
            <a:spLocks noGrp="1"/>
          </p:cNvSpPr>
          <p:nvPr>
            <p:ph type="body" idx="1"/>
            <p:custDataLst>
              <p:tags r:id="rId4"/>
            </p:custDataLst>
          </p:nvPr>
        </p:nvSpPr>
        <p:spPr>
          <a:xfrm>
            <a:off x="679450" y="4714875"/>
            <a:ext cx="5438775" cy="4467225"/>
          </a:xfrm>
          <a:ln w="12700"/>
        </p:spPr>
        <p:txBody>
          <a:bodyPr wrap="square" lIns="91440" tIns="45720" rIns="91440" bIns="45720" anchor="t"/>
          <a:p>
            <a:pPr lvl="0" defTabSz="914400" eaLnBrk="1" hangingPunct="1"/>
            <a:r>
              <a:rPr lang="zh-CN" altLang="zh-CN" dirty="0">
                <a:ea typeface="SimSun" pitchFamily="2" charset="-122"/>
              </a:rPr>
              <a:t>如果片段任务多于顶点任务，则顶点处理器将处于空闲状态，直到片段处理器完成，反之亦然。</a:t>
            </a:r>
            <a:endParaRPr lang="zh-CN" altLang="zh-CN" dirty="0">
              <a:ea typeface="SimSun" pitchFamily="2" charset="-122"/>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9986" name="Rectangle 2"/>
          <p:cNvSpPr>
            <a:spLocks noGrp="1" noRot="1" noChangeAspect="1" noTextEdit="1"/>
          </p:cNvSpPr>
          <p:nvPr>
            <p:ph type="sldImg"/>
            <p:custDataLst>
              <p:tags r:id="rId3"/>
            </p:custDataLst>
          </p:nvPr>
        </p:nvSpPr>
        <p:spPr>
          <a:xfrm>
            <a:off x="92075" y="744538"/>
            <a:ext cx="6615113" cy="3722687"/>
          </a:xfrm>
          <a:ln>
            <a:miter lim="800000"/>
          </a:ln>
        </p:spPr>
      </p:sp>
      <p:sp>
        <p:nvSpPr>
          <p:cNvPr id="169987" name="Rectangle 3"/>
          <p:cNvSpPr>
            <a:spLocks noGrp="1"/>
          </p:cNvSpPr>
          <p:nvPr>
            <p:ph type="body" idx="1"/>
            <p:custDataLst>
              <p:tags r:id="rId4"/>
            </p:custDataLst>
          </p:nvPr>
        </p:nvSpPr>
        <p:spPr>
          <a:xfrm>
            <a:off x="679450" y="4714875"/>
            <a:ext cx="5438775" cy="4467225"/>
          </a:xfrm>
          <a:ln w="12700"/>
        </p:spPr>
        <p:txBody>
          <a:bodyPr wrap="square" lIns="91440" tIns="45720" rIns="91440" bIns="45720" anchor="t"/>
          <a:p>
            <a:pPr lvl="0" defTabSz="914400" eaLnBrk="1" hangingPunct="1"/>
            <a:r>
              <a:rPr lang="zh-CN" altLang="zh-CN" dirty="0">
                <a:ea typeface="SimSun" pitchFamily="2" charset="-122"/>
              </a:rPr>
              <a:t>调度程序会将着色器任务分配给任意适当的通用处理器。</a:t>
            </a:r>
            <a:endParaRPr lang="zh-CN" altLang="zh-CN" dirty="0">
              <a:ea typeface="SimSun" pitchFamily="2" charset="-122"/>
            </a:endParaRPr>
          </a:p>
          <a:p>
            <a:pPr lvl="0" defTabSz="914400" eaLnBrk="1" hangingPunct="1"/>
            <a:endParaRPr lang="en-GB" altLang="en-US" dirty="0"/>
          </a:p>
          <a:p>
            <a:pPr lvl="0" defTabSz="914400" eaLnBrk="1" hangingPunct="1"/>
            <a:r>
              <a:rPr lang="zh-CN" altLang="zh-CN" dirty="0">
                <a:ea typeface="SimSun" pitchFamily="2" charset="-122"/>
              </a:rPr>
              <a:t>这样可以提高性能（处理更多几何形状）或降低功耗。</a:t>
            </a:r>
            <a:endParaRPr lang="zh-CN" altLang="zh-CN" dirty="0">
              <a:ea typeface="SimSun" pitchFamily="2" charset="-122"/>
            </a:endParaRPr>
          </a:p>
          <a:p>
            <a:pPr lvl="0" defTabSz="914400" eaLnBrk="1" hangingPunct="1"/>
            <a:endParaRPr lang="en-GB" altLang="en-US" dirty="0"/>
          </a:p>
          <a:p>
            <a:pPr lvl="0" defTabSz="914400" eaLnBrk="1" hangingPunct="1"/>
            <a:r>
              <a:rPr lang="zh-CN" altLang="zh-CN" dirty="0">
                <a:ea typeface="SimSun" pitchFamily="2" charset="-122"/>
              </a:rPr>
              <a:t>如本讲座前面所述：</a:t>
            </a:r>
            <a:endParaRPr lang="zh-CN" altLang="zh-CN" dirty="0">
              <a:ea typeface="SimSun" pitchFamily="2" charset="-122"/>
            </a:endParaRPr>
          </a:p>
          <a:p>
            <a:pPr lvl="0" defTabSz="914400" eaLnBrk="1" hangingPunct="1">
              <a:spcBef>
                <a:spcPct val="0"/>
              </a:spcBef>
            </a:pPr>
            <a:r>
              <a:rPr lang="zh-CN" altLang="zh-CN" dirty="0">
                <a:latin typeface="Georgia" panose="02040802050405020203" pitchFamily="18" charset="0"/>
                <a:ea typeface="SimSun" pitchFamily="2" charset="-122"/>
              </a:rPr>
              <a:t>GPU具有成百上千的线程，因此能够尽可能并行处理更多的着色器代码。</a:t>
            </a:r>
            <a:endParaRPr lang="zh-CN" altLang="zh-CN" dirty="0">
              <a:latin typeface="Georgia" panose="02040802050405020203" pitchFamily="18" charset="0"/>
              <a:ea typeface="SimSun" pitchFamily="2" charset="-122"/>
            </a:endParaRPr>
          </a:p>
          <a:p>
            <a:pPr lvl="0" defTabSz="914400" eaLnBrk="1" hangingPunct="1">
              <a:spcBef>
                <a:spcPct val="0"/>
              </a:spcBef>
            </a:pPr>
            <a:r>
              <a:rPr lang="zh-CN" altLang="zh-CN" dirty="0">
                <a:latin typeface="Georgia" panose="02040802050405020203" pitchFamily="18" charset="0"/>
                <a:ea typeface="SimSun" pitchFamily="2" charset="-122"/>
              </a:rPr>
              <a:t>可用线程通常多于可同时处理的线程。</a:t>
            </a:r>
            <a:endParaRPr lang="zh-CN" altLang="zh-CN" dirty="0">
              <a:latin typeface="Georgia" panose="02040802050405020203" pitchFamily="18" charset="0"/>
              <a:ea typeface="SimSun" pitchFamily="2" charset="-122"/>
            </a:endParaRPr>
          </a:p>
          <a:p>
            <a:pPr lvl="0" defTabSz="914400" eaLnBrk="1" hangingPunct="1">
              <a:spcBef>
                <a:spcPct val="0"/>
              </a:spcBef>
            </a:pPr>
            <a:r>
              <a:rPr lang="zh-CN" altLang="zh-CN" dirty="0">
                <a:latin typeface="Georgia" panose="02040802050405020203" pitchFamily="18" charset="0"/>
                <a:ea typeface="SimSun" pitchFamily="2" charset="-122"/>
              </a:rPr>
              <a:t>这意味着当其中一个线程必须等待访问存储器时，可以处理另一个线程。</a:t>
            </a:r>
            <a:endParaRPr lang="zh-CN" altLang="zh-CN" dirty="0">
              <a:latin typeface="Georgia" panose="02040802050405020203" pitchFamily="18" charset="0"/>
              <a:ea typeface="SimSun" pitchFamily="2" charset="-122"/>
            </a:endParaRPr>
          </a:p>
          <a:p>
            <a:pPr lvl="0" defTabSz="914400" eaLnBrk="1" hangingPunct="1">
              <a:spcBef>
                <a:spcPct val="0"/>
              </a:spcBef>
            </a:pPr>
            <a:r>
              <a:rPr lang="zh-CN" altLang="zh-CN" dirty="0">
                <a:latin typeface="Georgia" panose="02040802050405020203" pitchFamily="18" charset="0"/>
                <a:ea typeface="SimSun" pitchFamily="2" charset="-122"/>
              </a:rPr>
              <a:t>这样可以隐藏访问存储器所产生的部分延时。</a:t>
            </a:r>
            <a:endParaRPr lang="zh-CN" altLang="zh-CN" dirty="0">
              <a:latin typeface="Georgia" panose="02040802050405020203" pitchFamily="18" charset="0"/>
              <a:ea typeface="SimSun" pitchFamily="2" charset="-122"/>
            </a:endParaRPr>
          </a:p>
          <a:p>
            <a:pPr lvl="0" defTabSz="914400" eaLnBrk="1" hangingPunct="1"/>
            <a:endParaRPr lang="en-GB" alt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1010" name="Slide Image Placeholder 1"/>
          <p:cNvSpPr>
            <a:spLocks noGrp="1" noRot="1" noChangeAspect="1" noTextEdit="1"/>
          </p:cNvSpPr>
          <p:nvPr>
            <p:ph type="sldImg"/>
            <p:custDataLst>
              <p:tags r:id="rId3"/>
            </p:custDataLst>
          </p:nvPr>
        </p:nvSpPr>
        <p:spPr>
          <a:ln>
            <a:miter lim="800000"/>
          </a:ln>
        </p:spPr>
      </p:sp>
      <p:sp>
        <p:nvSpPr>
          <p:cNvPr id="171011" name="Notes Placeholder 2"/>
          <p:cNvSpPr>
            <a:spLocks noGrp="1"/>
          </p:cNvSpPr>
          <p:nvPr>
            <p:ph type="body" idx="1"/>
            <p:custDataLst>
              <p:tags r:id="rId4"/>
            </p:custDataLst>
          </p:nvPr>
        </p:nvSpPr>
        <p:spPr>
          <a:ln w="12700"/>
        </p:spPr>
        <p:txBody>
          <a:bodyPr wrap="square" lIns="91440" tIns="45720" rIns="91440" bIns="45720" anchor="t"/>
          <a:p>
            <a:pPr lvl="0" defTabSz="952500"/>
            <a:endParaRPr lang="zh-CN" altLang="zh-CN" dirty="0">
              <a:latin typeface="Calibri" pitchFamily="34" charset="0"/>
              <a:ea typeface="DengXian" pitchFamily="2" charset="-122"/>
            </a:endParaRPr>
          </a:p>
        </p:txBody>
      </p:sp>
      <p:sp>
        <p:nvSpPr>
          <p:cNvPr id="171012"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2034" name="Slide Image Placeholder 1"/>
          <p:cNvSpPr>
            <a:spLocks noGrp="1" noRot="1" noChangeAspect="1" noTextEdit="1"/>
          </p:cNvSpPr>
          <p:nvPr>
            <p:ph type="sldImg"/>
            <p:custDataLst>
              <p:tags r:id="rId3"/>
            </p:custDataLst>
          </p:nvPr>
        </p:nvSpPr>
        <p:spPr>
          <a:ln>
            <a:miter lim="800000"/>
          </a:ln>
        </p:spPr>
      </p:sp>
      <p:sp>
        <p:nvSpPr>
          <p:cNvPr id="172035" name="Notes Placeholder 2"/>
          <p:cNvSpPr>
            <a:spLocks noGrp="1"/>
          </p:cNvSpPr>
          <p:nvPr>
            <p:ph type="body" idx="1"/>
            <p:custDataLst>
              <p:tags r:id="rId4"/>
            </p:custDataLst>
          </p:nvPr>
        </p:nvSpPr>
        <p:spPr>
          <a:ln w="12700"/>
        </p:spPr>
        <p:txBody>
          <a:bodyPr wrap="square" lIns="91440" tIns="45720" rIns="91440" bIns="45720" anchor="t"/>
          <a:p>
            <a:pPr lvl="0" defTabSz="952500"/>
            <a:endParaRPr lang="zh-CN" altLang="zh-CN" dirty="0">
              <a:latin typeface="Calibri" pitchFamily="34" charset="0"/>
              <a:ea typeface="DengXian" pitchFamily="2" charset="-122"/>
            </a:endParaRPr>
          </a:p>
        </p:txBody>
      </p:sp>
      <p:sp>
        <p:nvSpPr>
          <p:cNvPr id="172036"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3058" name="Rectangle 7"/>
          <p:cNvSpPr txBox="1">
            <a:spLocks noGrp="1"/>
          </p:cNvSpPr>
          <p:nvPr>
            <p:ph type="sldNum" sz="quarter"/>
            <p:custDataLst>
              <p:tags r:id="rId3"/>
            </p:custDataLst>
          </p:nvPr>
        </p:nvSpPr>
        <p:spPr>
          <a:xfrm>
            <a:off x="3884613" y="8685213"/>
            <a:ext cx="2971800" cy="458787"/>
          </a:xfrm>
          <a:prstGeom prst="rect">
            <a:avLst/>
          </a:prstGeom>
          <a:noFill/>
          <a:ln w="9525">
            <a:noFill/>
          </a:ln>
        </p:spPr>
        <p:txBody>
          <a:bodyPr anchor="b"/>
          <a:p>
            <a:pPr lvl="0" algn="r" defTabSz="923925" eaLnBrk="1" hangingPunct="1">
              <a:spcBef>
                <a:spcPct val="20000"/>
              </a:spcBef>
            </a:pPr>
            <a:fld id="{9A0DB2DC-4C9A-4742-B13C-FB6460FD3503}" type="slidenum">
              <a:rPr lang="en-US" altLang="en-US" dirty="0">
                <a:solidFill>
                  <a:srgbClr val="000080"/>
                </a:solidFill>
                <a:latin typeface="Arial" panose="020B0604020202090204" pitchFamily="34" charset="0"/>
                <a:cs typeface="Calibri" pitchFamily="34" charset="0"/>
              </a:rPr>
            </a:fld>
            <a:endParaRPr lang="en-US" altLang="en-US" dirty="0">
              <a:solidFill>
                <a:srgbClr val="000080"/>
              </a:solidFill>
              <a:latin typeface="Arial" panose="020B0604020202090204" pitchFamily="34" charset="0"/>
              <a:ea typeface="Calibri" pitchFamily="34" charset="0"/>
              <a:cs typeface="Calibri" pitchFamily="34" charset="0"/>
            </a:endParaRPr>
          </a:p>
        </p:txBody>
      </p:sp>
      <p:sp>
        <p:nvSpPr>
          <p:cNvPr id="173059" name="Rectangle 7"/>
          <p:cNvSpPr>
            <a:spLocks noGrp="1"/>
          </p:cNvSpPr>
          <p:nvPr>
            <p:custDataLst>
              <p:tags r:id="rId4"/>
            </p:custDataLst>
          </p:nvPr>
        </p:nvSpPr>
        <p:spPr>
          <a:xfrm>
            <a:off x="3836988" y="9391650"/>
            <a:ext cx="2922587" cy="534988"/>
          </a:xfrm>
          <a:prstGeom prst="rect">
            <a:avLst/>
          </a:prstGeom>
          <a:noFill/>
          <a:ln w="9525">
            <a:noFill/>
          </a:ln>
        </p:spPr>
        <p:txBody>
          <a:bodyPr lIns="54839" tIns="46431" rIns="54839" bIns="46431" anchor="b"/>
          <a:p>
            <a:pPr lvl="0" algn="r" defTabSz="923925" eaLnBrk="1" hangingPunct="1">
              <a:spcBef>
                <a:spcPct val="20000"/>
              </a:spcBef>
            </a:pPr>
            <a:fld id="{9A0DB2DC-4C9A-4742-B13C-FB6460FD3503}" type="slidenum">
              <a:rPr lang="en-US" altLang="en-US" dirty="0">
                <a:solidFill>
                  <a:srgbClr val="000080"/>
                </a:solidFill>
                <a:latin typeface="Arial" panose="020B0604020202090204" pitchFamily="34" charset="0"/>
                <a:cs typeface="Calibri" pitchFamily="34" charset="0"/>
              </a:rPr>
            </a:fld>
            <a:endParaRPr lang="en-US" altLang="en-US" dirty="0">
              <a:solidFill>
                <a:srgbClr val="000080"/>
              </a:solidFill>
              <a:latin typeface="Arial" panose="020B0604020202090204" pitchFamily="34" charset="0"/>
              <a:ea typeface="Calibri" pitchFamily="34" charset="0"/>
              <a:cs typeface="Calibri" pitchFamily="34" charset="0"/>
            </a:endParaRPr>
          </a:p>
        </p:txBody>
      </p:sp>
      <p:sp>
        <p:nvSpPr>
          <p:cNvPr id="173060" name="Rectangle 2"/>
          <p:cNvSpPr>
            <a:spLocks noGrp="1" noRot="1" noChangeAspect="1" noTextEdit="1"/>
          </p:cNvSpPr>
          <p:nvPr>
            <p:ph type="sldImg" idx="1"/>
            <p:custDataLst>
              <p:tags r:id="rId5"/>
            </p:custDataLst>
          </p:nvPr>
        </p:nvSpPr>
        <p:spPr>
          <a:ln>
            <a:miter lim="800000"/>
          </a:ln>
        </p:spPr>
      </p:sp>
      <p:sp>
        <p:nvSpPr>
          <p:cNvPr id="173061" name="Rectangle 3"/>
          <p:cNvSpPr>
            <a:spLocks noGrp="1"/>
          </p:cNvSpPr>
          <p:nvPr>
            <p:ph type="body" idx="2"/>
            <p:custDataLst>
              <p:tags r:id="rId6"/>
            </p:custDataLst>
          </p:nvPr>
        </p:nvSpPr>
        <p:spPr/>
        <p:txBody>
          <a:bodyPr wrap="square" lIns="91440" tIns="45720" rIns="91440" bIns="45720" anchor="t"/>
          <a:p>
            <a:pPr lvl="0" defTabSz="914400" eaLnBrk="1" hangingPunct="1"/>
            <a:endParaRPr lang="en-GB" alt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82" name="Slide Image Placeholder 1"/>
          <p:cNvSpPr>
            <a:spLocks noGrp="1" noRot="1" noChangeAspect="1" noTextEdit="1"/>
          </p:cNvSpPr>
          <p:nvPr>
            <p:ph type="sldImg"/>
            <p:custDataLst>
              <p:tags r:id="rId3"/>
            </p:custDataLst>
          </p:nvPr>
        </p:nvSpPr>
        <p:spPr>
          <a:ln>
            <a:miter lim="800000"/>
          </a:ln>
        </p:spPr>
      </p:sp>
      <p:sp>
        <p:nvSpPr>
          <p:cNvPr id="174083" name="Notes Placeholder 2"/>
          <p:cNvSpPr>
            <a:spLocks noGrp="1"/>
          </p:cNvSpPr>
          <p:nvPr>
            <p:ph type="body" idx="1"/>
            <p:custDataLst>
              <p:tags r:id="rId4"/>
            </p:custDataLst>
          </p:nvPr>
        </p:nvSpPr>
        <p:spPr/>
        <p:txBody>
          <a:bodyPr wrap="square" lIns="91440" tIns="45720" rIns="91440" bIns="45720" anchor="t"/>
          <a:p>
            <a:pPr lvl="0" defTabSz="914400"/>
            <a:r>
              <a:rPr lang="zh-CN" altLang="zh-CN" dirty="0">
                <a:ea typeface="SimSun" pitchFamily="2" charset="-122"/>
              </a:rPr>
              <a:t>垫片库可以透明地拦截API调用并更改传递的参数，然后自行处理操作或将操作重定向到其他位置</a:t>
            </a:r>
            <a:endParaRPr lang="zh-CN" altLang="zh-CN" dirty="0">
              <a:ea typeface="SimSun" pitchFamily="2" charset="-122"/>
            </a:endParaRPr>
          </a:p>
        </p:txBody>
      </p:sp>
      <p:sp>
        <p:nvSpPr>
          <p:cNvPr id="174084"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82" name="Slide Image Placeholder 1"/>
          <p:cNvSpPr>
            <a:spLocks noGrp="1" noRot="1" noChangeAspect="1" noTextEdit="1"/>
          </p:cNvSpPr>
          <p:nvPr>
            <p:ph type="sldImg"/>
          </p:nvPr>
        </p:nvSpPr>
        <p:spPr>
          <a:ln>
            <a:miter lim="800000"/>
          </a:ln>
        </p:spPr>
      </p:sp>
      <p:sp>
        <p:nvSpPr>
          <p:cNvPr id="122883" name="Notes Placeholder 2"/>
          <p:cNvSpPr>
            <a:spLocks noGrp="1"/>
          </p:cNvSpPr>
          <p:nvPr>
            <p:ph type="body" idx="1"/>
          </p:nvPr>
        </p:nvSpPr>
        <p:spPr>
          <a:ln w="12700"/>
        </p:spPr>
        <p:txBody>
          <a:bodyPr wrap="square" lIns="91440" tIns="45720" rIns="91440" bIns="45720" anchor="t"/>
          <a:p>
            <a:pPr lvl="0" defTabSz="914400"/>
            <a:r>
              <a:rPr lang="zh-CN" altLang="zh-CN" dirty="0">
                <a:ea typeface="SimSun" pitchFamily="2" charset="-122"/>
              </a:rPr>
              <a:t>在此我们看到的同样是围绕CPU排列的五个冯</a:t>
            </a:r>
            <a:r>
              <a:rPr lang="zh-CN" altLang="zh-CN" dirty="0">
                <a:latin typeface="Arial" panose="020B0604020202090204" pitchFamily="34" charset="0"/>
                <a:ea typeface="SimSun" pitchFamily="2" charset="-122"/>
              </a:rPr>
              <a:t>·</a:t>
            </a:r>
            <a:r>
              <a:rPr lang="zh-CN" altLang="zh-CN" dirty="0">
                <a:ea typeface="SimSun" pitchFamily="2" charset="-122"/>
              </a:rPr>
              <a:t>诺依曼组件。</a:t>
            </a:r>
            <a:endParaRPr lang="zh-CN" altLang="zh-CN" dirty="0">
              <a:ea typeface="SimSun" pitchFamily="2" charset="-122"/>
            </a:endParaRPr>
          </a:p>
          <a:p>
            <a:pPr lvl="0" defTabSz="914400"/>
            <a:endParaRPr lang="zh-CN" altLang="zh-CN" dirty="0">
              <a:ea typeface="SimSun" pitchFamily="2" charset="-122"/>
            </a:endParaRPr>
          </a:p>
          <a:p>
            <a:pPr lvl="0" defTabSz="914400"/>
            <a:r>
              <a:rPr lang="zh-CN" altLang="zh-CN" dirty="0">
                <a:ea typeface="SimSun" pitchFamily="2" charset="-122"/>
              </a:rPr>
              <a:t>因此，基础冯</a:t>
            </a:r>
            <a:r>
              <a:rPr lang="zh-CN" altLang="zh-CN" dirty="0">
                <a:latin typeface="Arial" panose="020B0604020202090204" pitchFamily="34" charset="0"/>
                <a:ea typeface="SimSun" pitchFamily="2" charset="-122"/>
              </a:rPr>
              <a:t>·</a:t>
            </a:r>
            <a:r>
              <a:rPr lang="zh-CN" altLang="zh-CN" dirty="0">
                <a:ea typeface="SimSun" pitchFamily="2" charset="-122"/>
              </a:rPr>
              <a:t>诺依曼架构的五个组件变化不大，而且都依赖于CPU进行通信。</a:t>
            </a:r>
            <a:endParaRPr lang="zh-CN" altLang="zh-CN" dirty="0">
              <a:ea typeface="SimSun" pitchFamily="2" charset="-122"/>
            </a:endParaRPr>
          </a:p>
          <a:p>
            <a:pPr lvl="0" defTabSz="914400"/>
            <a:endParaRPr lang="zh-CN" altLang="zh-CN" dirty="0">
              <a:ea typeface="SimSun" pitchFamily="2" charset="-122"/>
            </a:endParaRPr>
          </a:p>
        </p:txBody>
      </p:sp>
      <p:sp>
        <p:nvSpPr>
          <p:cNvPr id="122884" name="Slide Number Placeholder 3"/>
          <p:cNvSpPr txBox="1">
            <a:spLocks noGrp="1"/>
          </p:cNvSpPr>
          <p:nvPr>
            <p:ph type="sldNum" sz="quarter"/>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3906" name="Rectangle 7"/>
          <p:cNvSpPr txBox="1">
            <a:spLocks noGrp="1"/>
          </p:cNvSpPr>
          <p:nvPr>
            <p:ph type="sldNum" sz="quarter"/>
            <p:custDataLst>
              <p:tags r:id="rId3"/>
            </p:custDataLst>
          </p:nvPr>
        </p:nvSpPr>
        <p:spPr>
          <a:xfrm>
            <a:off x="3884613" y="8685213"/>
            <a:ext cx="2971800" cy="458787"/>
          </a:xfrm>
          <a:prstGeom prst="rect">
            <a:avLst/>
          </a:prstGeom>
          <a:noFill/>
          <a:ln w="9525">
            <a:noFill/>
          </a:ln>
        </p:spPr>
        <p:txBody>
          <a:bodyPr anchor="b"/>
          <a:p>
            <a:pPr lvl="0" algn="r" defTabSz="923925" eaLnBrk="1" hangingPunct="1">
              <a:spcBef>
                <a:spcPct val="20000"/>
              </a:spcBef>
            </a:pPr>
            <a:fld id="{9A0DB2DC-4C9A-4742-B13C-FB6460FD3503}" type="slidenum">
              <a:rPr lang="en-US" altLang="en-US" dirty="0">
                <a:solidFill>
                  <a:srgbClr val="000080"/>
                </a:solidFill>
                <a:latin typeface="Arial" panose="020B0604020202090204" pitchFamily="34" charset="0"/>
                <a:cs typeface="Calibri" pitchFamily="34" charset="0"/>
              </a:rPr>
            </a:fld>
            <a:endParaRPr lang="en-US" altLang="en-US" dirty="0">
              <a:solidFill>
                <a:srgbClr val="000080"/>
              </a:solidFill>
              <a:latin typeface="Arial" panose="020B0604020202090204" pitchFamily="34" charset="0"/>
              <a:ea typeface="Calibri" pitchFamily="34" charset="0"/>
              <a:cs typeface="Calibri" pitchFamily="34" charset="0"/>
            </a:endParaRPr>
          </a:p>
        </p:txBody>
      </p:sp>
      <p:sp>
        <p:nvSpPr>
          <p:cNvPr id="123907" name="Rectangle 7"/>
          <p:cNvSpPr>
            <a:spLocks noGrp="1"/>
          </p:cNvSpPr>
          <p:nvPr>
            <p:custDataLst>
              <p:tags r:id="rId4"/>
            </p:custDataLst>
          </p:nvPr>
        </p:nvSpPr>
        <p:spPr>
          <a:xfrm>
            <a:off x="3836988" y="9391650"/>
            <a:ext cx="2922587" cy="534988"/>
          </a:xfrm>
          <a:prstGeom prst="rect">
            <a:avLst/>
          </a:prstGeom>
          <a:noFill/>
          <a:ln w="9525">
            <a:noFill/>
          </a:ln>
        </p:spPr>
        <p:txBody>
          <a:bodyPr lIns="54839" tIns="46431" rIns="54839" bIns="46431" anchor="b"/>
          <a:p>
            <a:pPr lvl="0" algn="r" defTabSz="923925" eaLnBrk="1" hangingPunct="1">
              <a:spcBef>
                <a:spcPct val="20000"/>
              </a:spcBef>
            </a:pPr>
            <a:fld id="{9A0DB2DC-4C9A-4742-B13C-FB6460FD3503}" type="slidenum">
              <a:rPr lang="en-US" altLang="en-US" dirty="0">
                <a:solidFill>
                  <a:srgbClr val="000080"/>
                </a:solidFill>
                <a:latin typeface="Arial" panose="020B0604020202090204" pitchFamily="34" charset="0"/>
                <a:cs typeface="Calibri" pitchFamily="34" charset="0"/>
              </a:rPr>
            </a:fld>
            <a:endParaRPr lang="en-US" altLang="en-US" dirty="0">
              <a:solidFill>
                <a:srgbClr val="000080"/>
              </a:solidFill>
              <a:latin typeface="Arial" panose="020B0604020202090204" pitchFamily="34" charset="0"/>
              <a:ea typeface="Calibri" pitchFamily="34" charset="0"/>
              <a:cs typeface="Calibri" pitchFamily="34" charset="0"/>
            </a:endParaRPr>
          </a:p>
        </p:txBody>
      </p:sp>
      <p:sp>
        <p:nvSpPr>
          <p:cNvPr id="123908" name="Rectangle 2"/>
          <p:cNvSpPr>
            <a:spLocks noGrp="1" noRot="1" noChangeAspect="1" noTextEdit="1"/>
          </p:cNvSpPr>
          <p:nvPr>
            <p:ph type="sldImg" idx="1"/>
            <p:custDataLst>
              <p:tags r:id="rId5"/>
            </p:custDataLst>
          </p:nvPr>
        </p:nvSpPr>
        <p:spPr>
          <a:ln>
            <a:miter lim="800000"/>
          </a:ln>
        </p:spPr>
      </p:sp>
      <p:sp>
        <p:nvSpPr>
          <p:cNvPr id="123909" name="Rectangle 3"/>
          <p:cNvSpPr>
            <a:spLocks noGrp="1"/>
          </p:cNvSpPr>
          <p:nvPr>
            <p:ph type="body" idx="2"/>
            <p:custDataLst>
              <p:tags r:id="rId6"/>
            </p:custDataLst>
          </p:nvPr>
        </p:nvSpPr>
        <p:spPr/>
        <p:txBody>
          <a:bodyPr wrap="square" lIns="91440" tIns="45720" rIns="91440" bIns="45720" anchor="t"/>
          <a:p>
            <a:pPr lvl="0" defTabSz="914400" eaLnBrk="1" hangingPunct="1"/>
            <a:endParaRPr lang="en-GB"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4930" name="Slide Image Placeholder 1"/>
          <p:cNvSpPr>
            <a:spLocks noGrp="1" noRot="1" noChangeAspect="1" noTextEdit="1"/>
          </p:cNvSpPr>
          <p:nvPr>
            <p:ph type="sldImg"/>
            <p:custDataLst>
              <p:tags r:id="rId3"/>
            </p:custDataLst>
          </p:nvPr>
        </p:nvSpPr>
        <p:spPr>
          <a:ln>
            <a:miter lim="800000"/>
          </a:ln>
        </p:spPr>
      </p:sp>
      <p:sp>
        <p:nvSpPr>
          <p:cNvPr id="124931" name="Notes Placeholder 2"/>
          <p:cNvSpPr>
            <a:spLocks noGrp="1"/>
          </p:cNvSpPr>
          <p:nvPr>
            <p:ph type="body" idx="1"/>
            <p:custDataLst>
              <p:tags r:id="rId4"/>
            </p:custDataLst>
          </p:nvPr>
        </p:nvSpPr>
        <p:spPr>
          <a:ln w="12700"/>
        </p:spPr>
        <p:txBody>
          <a:bodyPr wrap="square" lIns="91440" tIns="45720" rIns="91440" bIns="45720" anchor="t"/>
          <a:p>
            <a:pPr lvl="0" defTabSz="914400"/>
            <a:endParaRPr lang="zh-CN" altLang="zh-CN" dirty="0">
              <a:latin typeface="Calibri" pitchFamily="34" charset="0"/>
              <a:ea typeface="DengXian" pitchFamily="2" charset="-122"/>
            </a:endParaRPr>
          </a:p>
        </p:txBody>
      </p:sp>
      <p:sp>
        <p:nvSpPr>
          <p:cNvPr id="124932"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5954" name="Slide Image Placeholder 1"/>
          <p:cNvSpPr>
            <a:spLocks noGrp="1" noRot="1" noChangeAspect="1" noTextEdit="1"/>
          </p:cNvSpPr>
          <p:nvPr>
            <p:ph type="sldImg"/>
            <p:custDataLst>
              <p:tags r:id="rId3"/>
            </p:custDataLst>
          </p:nvPr>
        </p:nvSpPr>
        <p:spPr>
          <a:ln>
            <a:miter lim="800000"/>
          </a:ln>
        </p:spPr>
      </p:sp>
      <p:sp>
        <p:nvSpPr>
          <p:cNvPr id="125955" name="Notes Placeholder 2"/>
          <p:cNvSpPr>
            <a:spLocks noGrp="1"/>
          </p:cNvSpPr>
          <p:nvPr>
            <p:ph type="body" idx="1"/>
            <p:custDataLst>
              <p:tags r:id="rId4"/>
            </p:custDataLst>
          </p:nvPr>
        </p:nvSpPr>
        <p:spPr>
          <a:ln w="12700"/>
        </p:spPr>
        <p:txBody>
          <a:bodyPr wrap="square" lIns="91440" tIns="45720" rIns="91440" bIns="45720" anchor="t"/>
          <a:p>
            <a:pPr lvl="0" defTabSz="914400"/>
            <a:endParaRPr lang="zh-CN" altLang="zh-CN" dirty="0">
              <a:latin typeface="Calibri" pitchFamily="34" charset="0"/>
              <a:ea typeface="DengXian" pitchFamily="2" charset="-122"/>
            </a:endParaRPr>
          </a:p>
        </p:txBody>
      </p:sp>
      <p:sp>
        <p:nvSpPr>
          <p:cNvPr id="125956" name="Slide Number Placeholder 3"/>
          <p:cNvSpPr txBox="1">
            <a:spLocks noGrp="1"/>
          </p:cNvSpPr>
          <p:nvPr>
            <p:ph type="sldNum" sz="quarter"/>
            <p:custDataLst>
              <p:tags r:id="rId5"/>
            </p:custDataLst>
          </p:nvPr>
        </p:nvSpPr>
        <p:spPr>
          <a:xfrm>
            <a:off x="3884613" y="8685213"/>
            <a:ext cx="2971800" cy="458787"/>
          </a:xfrm>
          <a:prstGeom prst="rect">
            <a:avLst/>
          </a:prstGeom>
          <a:noFill/>
          <a:ln w="9525">
            <a:noFill/>
          </a:ln>
        </p:spPr>
        <p:txBody>
          <a:bodyPr anchor="b"/>
          <a:p>
            <a:pPr lvl="0" algn="r" defTabSz="914400" eaLnBrk="1" hangingPunct="1">
              <a:spcBef>
                <a:spcPct val="0"/>
              </a:spcBef>
            </a:pPr>
            <a:fld id="{9A0DB2DC-4C9A-4742-B13C-FB6460FD3503}" type="slidenum">
              <a:rPr lang="en-US" altLang="en-US" dirty="0">
                <a:latin typeface="Calibri" pitchFamily="34" charset="0"/>
                <a:cs typeface="Calibri" pitchFamily="34" charset="0"/>
              </a:rPr>
            </a:fld>
            <a:endParaRPr lang="en-US" altLang="en-US" dirty="0">
              <a:latin typeface="Calibri" pitchFamily="34" charset="0"/>
              <a:ea typeface="Calibri" pitchFamily="34" charset="0"/>
              <a:cs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0.jpeg"/><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54013" y="3211513"/>
            <a:ext cx="5630862"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37275" y="3211513"/>
            <a:ext cx="5630863"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Pct val="100000"/>
              <a:buFont typeface="Arial" panose="020B060402020209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Calibri" pitchFamily="34" charset="0"/>
              <a:cs typeface="Arial" panose="020B0604020202090204"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915400" y="1408113"/>
            <a:ext cx="2852738" cy="50625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54013" y="1408113"/>
            <a:ext cx="8408987" cy="506253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915400" y="1408113"/>
            <a:ext cx="2852738" cy="50625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54013" y="1408113"/>
            <a:ext cx="8408987" cy="506253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54013" y="3211513"/>
            <a:ext cx="5630862"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37275" y="3211513"/>
            <a:ext cx="5630863"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Pct val="100000"/>
              <a:buFont typeface="Arial" panose="020B060402020209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Calibri" pitchFamily="34" charset="0"/>
              <a:cs typeface="Arial" panose="020B0604020202090204"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rgbClr val="FFFFFF"/>
        </a:solidFill>
        <a:effectLst/>
      </p:bgPr>
    </p:bg>
    <p:spTree>
      <p:nvGrpSpPr>
        <p:cNvPr id="1" name=""/>
        <p:cNvGrpSpPr/>
        <p:nvPr/>
      </p:nvGrpSpPr>
      <p:grpSpPr>
        <a:xfrm>
          <a:off x="0" y="0"/>
          <a:ext cx="0" cy="0"/>
          <a:chOff x="0" y="0"/>
          <a:chExt cx="0" cy="0"/>
        </a:xfrm>
      </p:grpSpPr>
      <p:sp>
        <p:nvSpPr>
          <p:cNvPr id="21651" name="Title 1"/>
          <p:cNvSpPr>
            <a:spLocks noGrp="1" noChangeArrowheads="1"/>
          </p:cNvSpPr>
          <p:nvPr>
            <p:ph type="ctrTitle"/>
          </p:nvPr>
        </p:nvSpPr>
        <p:spPr>
          <a:xfrm>
            <a:off x="334963" y="1412875"/>
            <a:ext cx="10333037" cy="1022350"/>
          </a:xfrm>
        </p:spPr>
        <p:txBody>
          <a:bodyPr anchor="b"/>
          <a:lstStyle>
            <a:lvl1pPr>
              <a:defRPr sz="6000">
                <a:solidFill>
                  <a:schemeClr val="bg1"/>
                </a:solidFill>
              </a:defRPr>
            </a:lvl1pPr>
          </a:lstStyle>
          <a:p>
            <a:pPr lvl="0"/>
            <a:r>
              <a:rPr lang="en-US" altLang="zh-CN" noProof="0" smtClean="0"/>
              <a:t>Click to edit Master title style</a:t>
            </a:r>
            <a:endParaRPr lang="en-US" altLang="zh-CN" noProof="0" smtClean="0"/>
          </a:p>
        </p:txBody>
      </p:sp>
      <p:sp>
        <p:nvSpPr>
          <p:cNvPr id="21652" name="Subtitle 2"/>
          <p:cNvSpPr>
            <a:spLocks noGrp="1" noChangeArrowheads="1"/>
          </p:cNvSpPr>
          <p:nvPr>
            <p:ph type="subTitle" idx="1"/>
          </p:nvPr>
        </p:nvSpPr>
        <p:spPr>
          <a:xfrm>
            <a:off x="334963" y="2601913"/>
            <a:ext cx="10333037" cy="1655762"/>
          </a:xfrm>
        </p:spPr>
        <p:txBody>
          <a:bodyPr/>
          <a:lstStyle>
            <a:lvl1pPr marL="0" indent="0">
              <a:buFont typeface="Arial" panose="020B0604020202090204" pitchFamily="34" charset="0"/>
              <a:buNone/>
              <a:defRPr sz="2400">
                <a:solidFill>
                  <a:schemeClr val="bg1"/>
                </a:solidFill>
              </a:defRPr>
            </a:lvl1pPr>
          </a:lstStyle>
          <a:p>
            <a:pPr lvl="0"/>
            <a:r>
              <a:rPr lang="en-US" altLang="zh-CN" noProof="0" smtClean="0"/>
              <a:t>Click to edit Master subtitle style</a:t>
            </a:r>
            <a:endParaRPr lang="en-US" altLang="zh-CN" noProof="0" smtClean="0"/>
          </a:p>
        </p:txBody>
      </p:sp>
    </p:spTree>
  </p:cSld>
  <p:clrMapOvr>
    <a:overrideClrMapping bg1="lt1" tx1="dk1" bg2="lt2" tx2="dk2" accent1="accent1" accent2="accent2" accent3="accent3" accent4="accent4" accent5="accent5" accent6="accent6" hlink="hlink" folHlink="folHlink"/>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915400" y="1408113"/>
            <a:ext cx="2852738" cy="50625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54013" y="1408113"/>
            <a:ext cx="8408987" cy="506253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54013" y="3211513"/>
            <a:ext cx="5630862"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37275" y="3211513"/>
            <a:ext cx="5630863"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Pct val="100000"/>
              <a:buFont typeface="Arial" panose="020B060402020209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Calibri" pitchFamily="34" charset="0"/>
              <a:cs typeface="Arial" panose="020B0604020202090204"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915400" y="1408113"/>
            <a:ext cx="2852738" cy="50625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54013" y="1408113"/>
            <a:ext cx="8408987" cy="506253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54013" y="3211513"/>
            <a:ext cx="5630862"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37275" y="3211513"/>
            <a:ext cx="5630863"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Pct val="100000"/>
              <a:buFont typeface="Arial" panose="020B060402020209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Calibri" pitchFamily="34" charset="0"/>
              <a:cs typeface="Arial" panose="020B0604020202090204"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915400" y="1408113"/>
            <a:ext cx="2852738" cy="50625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54013" y="1408113"/>
            <a:ext cx="8408987" cy="506253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54013" y="3211513"/>
            <a:ext cx="5630862"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37275" y="3211513"/>
            <a:ext cx="5630863"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54013" y="3211513"/>
            <a:ext cx="5630862"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37275" y="3211513"/>
            <a:ext cx="5630863"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Pct val="100000"/>
              <a:buFont typeface="Arial" panose="020B060402020209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Calibri" pitchFamily="34" charset="0"/>
              <a:cs typeface="Arial" panose="020B0604020202090204"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915400" y="1408113"/>
            <a:ext cx="2852738" cy="50625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54013" y="1408113"/>
            <a:ext cx="8408987" cy="506253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54013" y="3211513"/>
            <a:ext cx="5630862"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37275" y="3211513"/>
            <a:ext cx="5630863"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Pct val="100000"/>
              <a:buFont typeface="Arial" panose="020B060402020209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Calibri" pitchFamily="34" charset="0"/>
              <a:cs typeface="Arial" panose="020B0604020202090204"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915400" y="1408113"/>
            <a:ext cx="2852738" cy="50625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54013" y="1408113"/>
            <a:ext cx="8408987" cy="506253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54013" y="3211513"/>
            <a:ext cx="5630862"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37275" y="3211513"/>
            <a:ext cx="5630863"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Pct val="100000"/>
              <a:buFont typeface="Arial" panose="020B060402020209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Calibri" pitchFamily="34" charset="0"/>
              <a:cs typeface="Arial" panose="020B0604020202090204"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915400" y="1408113"/>
            <a:ext cx="2852738" cy="50625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54013" y="1408113"/>
            <a:ext cx="8408987" cy="506253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54013" y="3211513"/>
            <a:ext cx="5630862"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37275" y="3211513"/>
            <a:ext cx="5630863"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Pct val="100000"/>
              <a:buFont typeface="Arial" panose="020B060402020209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Calibri" pitchFamily="34" charset="0"/>
              <a:cs typeface="Arial" panose="020B0604020202090204"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915400" y="1408113"/>
            <a:ext cx="2852738" cy="50625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54013" y="1408113"/>
            <a:ext cx="8408987" cy="506253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54013" y="3211513"/>
            <a:ext cx="5630862"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37275" y="3211513"/>
            <a:ext cx="5630863"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Pct val="100000"/>
              <a:buFont typeface="Arial" panose="020B060402020209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Calibri" pitchFamily="34" charset="0"/>
              <a:cs typeface="Arial" panose="020B0604020202090204"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915400" y="1408113"/>
            <a:ext cx="2852738" cy="50625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54013" y="1408113"/>
            <a:ext cx="8408987" cy="506253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Pct val="100000"/>
              <a:buFont typeface="Arial" panose="020B060402020209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Calibri" pitchFamily="34" charset="0"/>
              <a:cs typeface="Arial" panose="020B0604020202090204"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54013" y="3211513"/>
            <a:ext cx="5630862"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37275" y="3211513"/>
            <a:ext cx="5630863"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Pct val="100000"/>
              <a:buFont typeface="Arial" panose="020B060402020209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Calibri" pitchFamily="34" charset="0"/>
              <a:cs typeface="Arial" panose="020B0604020202090204"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915400" y="1408113"/>
            <a:ext cx="2852738" cy="50625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54013" y="1408113"/>
            <a:ext cx="8408987" cy="506253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54013" y="3211513"/>
            <a:ext cx="5630862"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37275" y="3211513"/>
            <a:ext cx="5630863"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Pct val="100000"/>
              <a:buFont typeface="Arial" panose="020B060402020209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Calibri" pitchFamily="34" charset="0"/>
              <a:cs typeface="Arial" panose="020B0604020202090204"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915400" y="1408113"/>
            <a:ext cx="2852738" cy="50625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54013" y="1408113"/>
            <a:ext cx="8408987" cy="506253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915400" y="1408113"/>
            <a:ext cx="2852738" cy="50625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54013" y="1408113"/>
            <a:ext cx="8408987" cy="506253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obj">
  <p:cSld name="Title and Content">
    <p:bg>
      <p:bgPr>
        <a:solidFill>
          <a:schemeClr val="bg1"/>
        </a:solidFill>
        <a:effectLst/>
      </p:bgPr>
    </p:bg>
    <p:spTree>
      <p:nvGrpSpPr>
        <p:cNvPr id="1" name=""/>
        <p:cNvGrpSpPr/>
        <p:nvPr/>
      </p:nvGrpSpPr>
      <p:grpSpPr>
        <a:xfrm>
          <a:off x="0" y="0"/>
          <a:ext cx="0" cy="0"/>
          <a:chOff x="0" y="0"/>
          <a:chExt cx="0" cy="0"/>
        </a:xfrm>
      </p:grpSpPr>
      <p:pic>
        <p:nvPicPr>
          <p:cNvPr id="26627" name="Picture 4"/>
          <p:cNvPicPr>
            <a:picLocks noChangeAspect="1"/>
          </p:cNvPicPr>
          <p:nvPr userDrawn="1"/>
        </p:nvPicPr>
        <p:blipFill>
          <a:blip r:embed="rId2"/>
          <a:stretch>
            <a:fillRect/>
          </a:stretch>
        </p:blipFill>
        <p:spPr>
          <a:xfrm>
            <a:off x="0" y="0"/>
            <a:ext cx="12192000" cy="6858000"/>
          </a:xfrm>
          <a:prstGeom prst="rect">
            <a:avLst/>
          </a:prstGeom>
          <a:noFill/>
          <a:ln w="9525">
            <a:noFill/>
          </a:ln>
        </p:spPr>
      </p:pic>
      <p:pic>
        <p:nvPicPr>
          <p:cNvPr id="26628" name="Picture 11"/>
          <p:cNvPicPr>
            <a:picLocks noChangeAspect="1"/>
          </p:cNvPicPr>
          <p:nvPr userDrawn="1"/>
        </p:nvPicPr>
        <p:blipFill>
          <a:blip r:embed="rId3"/>
          <a:stretch>
            <a:fillRect/>
          </a:stretch>
        </p:blipFill>
        <p:spPr>
          <a:xfrm>
            <a:off x="354013" y="315913"/>
            <a:ext cx="1316037" cy="614362"/>
          </a:xfrm>
          <a:prstGeom prst="rect">
            <a:avLst/>
          </a:prstGeom>
          <a:noFill/>
          <a:ln w="9525">
            <a:noFill/>
          </a:ln>
        </p:spPr>
      </p:pic>
      <p:sp>
        <p:nvSpPr>
          <p:cNvPr id="7" name="TextBox 6"/>
          <p:cNvSpPr txBox="1">
            <a:spLocks noChangeArrowheads="1"/>
          </p:cNvSpPr>
          <p:nvPr/>
        </p:nvSpPr>
        <p:spPr bwMode="auto">
          <a:xfrm>
            <a:off x="192088" y="6488113"/>
            <a:ext cx="118808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SzPct val="100000"/>
              <a:defRPr>
                <a:solidFill>
                  <a:schemeClr val="tx1"/>
                </a:solidFill>
                <a:latin typeface="Calibri" pitchFamily="34" charset="0"/>
                <a:ea typeface="Calibri" pitchFamily="34" charset="0"/>
                <a:cs typeface="Calibri" pitchFamily="34" charset="0"/>
              </a:defRPr>
            </a:lvl1pPr>
            <a:lvl2pPr marL="742950" indent="-285750" eaLnBrk="0" hangingPunct="0">
              <a:buSzPct val="100000"/>
              <a:defRPr>
                <a:solidFill>
                  <a:schemeClr val="tx1"/>
                </a:solidFill>
                <a:latin typeface="Calibri" pitchFamily="34" charset="0"/>
                <a:ea typeface="Calibri" pitchFamily="34" charset="0"/>
                <a:cs typeface="Calibri" pitchFamily="34" charset="0"/>
              </a:defRPr>
            </a:lvl2pPr>
            <a:lvl3pPr marL="1143000" indent="-228600" eaLnBrk="0" hangingPunct="0">
              <a:buSzPct val="100000"/>
              <a:defRPr>
                <a:solidFill>
                  <a:schemeClr val="tx1"/>
                </a:solidFill>
                <a:latin typeface="Calibri" pitchFamily="34" charset="0"/>
                <a:ea typeface="Calibri" pitchFamily="34" charset="0"/>
                <a:cs typeface="Calibri" pitchFamily="34" charset="0"/>
              </a:defRPr>
            </a:lvl3pPr>
            <a:lvl4pPr marL="1600200" indent="-228600" eaLnBrk="0" hangingPunct="0">
              <a:buSzPct val="100000"/>
              <a:defRPr>
                <a:solidFill>
                  <a:schemeClr val="tx1"/>
                </a:solidFill>
                <a:latin typeface="Calibri" pitchFamily="34" charset="0"/>
                <a:ea typeface="Calibri" pitchFamily="34" charset="0"/>
                <a:cs typeface="Calibri" pitchFamily="34" charset="0"/>
              </a:defRPr>
            </a:lvl4pPr>
            <a:lvl5pPr marL="2057400" indent="-228600" eaLnBrk="0" hangingPunct="0">
              <a:buSzPct val="100000"/>
              <a:defRPr>
                <a:solidFill>
                  <a:schemeClr val="tx1"/>
                </a:solidFill>
                <a:latin typeface="Calibri" pitchFamily="34" charset="0"/>
                <a:ea typeface="Calibri" pitchFamily="34" charset="0"/>
                <a:cs typeface="Calibri" pitchFamily="34" charset="0"/>
              </a:defRPr>
            </a:lvl5pPr>
            <a:lvl6pPr marL="2514600" indent="-228600"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marL="2971800" indent="-228600"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marL="3429000" indent="-228600"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marL="3886200" indent="-228600"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r" defTabSz="914400" rtl="0" eaLnBrk="1" fontAlgn="base" latinLnBrk="0" hangingPunct="1">
              <a:lnSpc>
                <a:spcPct val="100000"/>
              </a:lnSpc>
              <a:spcBef>
                <a:spcPct val="0"/>
              </a:spcBef>
              <a:spcAft>
                <a:spcPct val="0"/>
              </a:spcAft>
              <a:buClrTx/>
              <a:buSzPct val="100000"/>
              <a:buFontTx/>
              <a:buNone/>
              <a:defRPr/>
            </a:pPr>
            <a:r>
              <a:rPr kumimoji="0" lang="en-US" altLang="zh-CN" sz="1000" b="0" i="0" u="none" strike="noStrike" kern="1200" cap="none" spc="0" normalizeH="0" baseline="0" noProof="0" dirty="0" smtClean="0">
                <a:ln>
                  <a:noFill/>
                </a:ln>
                <a:solidFill>
                  <a:schemeClr val="bg1"/>
                </a:solidFill>
                <a:effectLst/>
                <a:uLnTx/>
                <a:uFillTx/>
                <a:latin typeface="Calibri" pitchFamily="34" charset="0"/>
                <a:ea typeface="SimSun" pitchFamily="2" charset="-122"/>
                <a:cs typeface="Calibri" pitchFamily="34" charset="0"/>
              </a:rPr>
              <a:t>Imagination Technologies</a:t>
            </a:r>
            <a:r>
              <a:rPr kumimoji="0" lang="zh-CN" altLang="en-US" sz="1000" b="0" i="0" u="none" strike="noStrike" kern="1200" cap="none" spc="0" normalizeH="0" baseline="0" noProof="0" dirty="0" smtClean="0">
                <a:ln>
                  <a:noFill/>
                </a:ln>
                <a:solidFill>
                  <a:schemeClr val="bg1"/>
                </a:solidFill>
                <a:effectLst/>
                <a:uLnTx/>
                <a:uFillTx/>
                <a:latin typeface="Calibri" pitchFamily="34" charset="0"/>
                <a:ea typeface="SimSun" pitchFamily="2" charset="-122"/>
                <a:cs typeface="Calibri" pitchFamily="34" charset="0"/>
              </a:rPr>
              <a:t>版权所有</a:t>
            </a:r>
            <a:endParaRPr kumimoji="0" lang="zh-CN" altLang="en-US" sz="1000" b="0" i="0" u="none" strike="noStrike" kern="1200" cap="none" spc="0" normalizeH="0" baseline="0" noProof="0" dirty="0" smtClean="0">
              <a:ln>
                <a:noFill/>
              </a:ln>
              <a:solidFill>
                <a:schemeClr val="bg1"/>
              </a:solidFill>
              <a:effectLst/>
              <a:uLnTx/>
              <a:uFillTx/>
              <a:latin typeface="Calibri" pitchFamily="34" charset="0"/>
              <a:ea typeface="SimSun" pitchFamily="2" charset="-122"/>
              <a:cs typeface="Calibri" pitchFamily="34" charset="0"/>
            </a:endParaRPr>
          </a:p>
        </p:txBody>
      </p:sp>
      <p:sp>
        <p:nvSpPr>
          <p:cNvPr id="2" name="Title 1"/>
          <p:cNvSpPr>
            <a:spLocks noGrp="1"/>
          </p:cNvSpPr>
          <p:nvPr>
            <p:ph type="title"/>
          </p:nvPr>
        </p:nvSpPr>
        <p:spPr>
          <a:xfrm>
            <a:off x="354013" y="1090047"/>
            <a:ext cx="11414125" cy="977292"/>
          </a:xfrm>
        </p:spPr>
        <p:txBody>
          <a:bodyPr/>
          <a:lstStyle/>
          <a:p>
            <a:r>
              <a:rPr lang="en-US"/>
              <a:t>Click to edit Master title style</a:t>
            </a:r>
            <a:endParaRPr lang="en-US"/>
          </a:p>
        </p:txBody>
      </p:sp>
      <p:sp>
        <p:nvSpPr>
          <p:cNvPr id="3" name="Content Placeholder 2"/>
          <p:cNvSpPr>
            <a:spLocks noGrp="1"/>
          </p:cNvSpPr>
          <p:nvPr>
            <p:ph idx="1"/>
          </p:nvPr>
        </p:nvSpPr>
        <p:spPr>
          <a:xfrm>
            <a:off x="354013" y="2175251"/>
            <a:ext cx="11414125" cy="4366836"/>
          </a:xfrm>
          <a:noFill/>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54013" y="3211513"/>
            <a:ext cx="5630862"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37275" y="3211513"/>
            <a:ext cx="5630863"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Pct val="100000"/>
              <a:buFont typeface="Arial" panose="020B060402020209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Calibri" pitchFamily="34" charset="0"/>
              <a:cs typeface="Arial" panose="020B0604020202090204"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915400" y="1408113"/>
            <a:ext cx="2852738" cy="50625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54013" y="1408113"/>
            <a:ext cx="8408987" cy="506253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54013" y="3211513"/>
            <a:ext cx="5630862"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37275" y="3211513"/>
            <a:ext cx="5630863"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54013" y="3211513"/>
            <a:ext cx="5630862"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37275" y="3211513"/>
            <a:ext cx="5630863"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Pct val="100000"/>
              <a:buFont typeface="Arial" panose="020B060402020209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Calibri" pitchFamily="34" charset="0"/>
              <a:cs typeface="Arial" panose="020B0604020202090204"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915400" y="1408113"/>
            <a:ext cx="2852738" cy="50625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54013" y="1408113"/>
            <a:ext cx="8408987" cy="506253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54013" y="3211513"/>
            <a:ext cx="5630862"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37275" y="3211513"/>
            <a:ext cx="5630863"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bg>
      <p:bgPr>
        <a:gradFill rotWithShape="0">
          <a:gsLst>
            <a:gs pos="0">
              <a:srgbClr val="FFFFFF">
                <a:alpha val="100000"/>
              </a:srgbClr>
            </a:gs>
            <a:gs pos="50000">
              <a:srgbClr val="FBFBFB">
                <a:alpha val="100000"/>
              </a:srgbClr>
            </a:gs>
            <a:gs pos="100000">
              <a:srgbClr val="D0D0D0">
                <a:alpha val="100000"/>
              </a:srgbClr>
            </a:gs>
          </a:gsLst>
          <a:lin ang="5400000"/>
          <a:tileRect/>
        </a:gradFill>
        <a:effectLst/>
      </p:bgPr>
    </p:bg>
    <p:spTree>
      <p:nvGrpSpPr>
        <p:cNvPr id="1" name=""/>
        <p:cNvGrpSpPr/>
        <p:nvPr/>
      </p:nvGrpSpPr>
      <p:grpSpPr>
        <a:xfrm>
          <a:off x="0" y="0"/>
          <a:ext cx="0" cy="0"/>
          <a:chOff x="0" y="0"/>
          <a:chExt cx="0" cy="0"/>
        </a:xfrm>
      </p:grpSpPr>
      <p:sp>
        <p:nvSpPr>
          <p:cNvPr id="7" name="TextBox 6"/>
          <p:cNvSpPr txBox="1">
            <a:spLocks noChangeArrowheads="1"/>
          </p:cNvSpPr>
          <p:nvPr/>
        </p:nvSpPr>
        <p:spPr bwMode="auto">
          <a:xfrm>
            <a:off x="192088" y="6488113"/>
            <a:ext cx="118808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SzPct val="100000"/>
              <a:defRPr>
                <a:solidFill>
                  <a:schemeClr val="tx1"/>
                </a:solidFill>
                <a:latin typeface="Calibri" pitchFamily="34" charset="0"/>
                <a:ea typeface="Calibri" pitchFamily="34" charset="0"/>
                <a:cs typeface="Calibri" pitchFamily="34" charset="0"/>
              </a:defRPr>
            </a:lvl1pPr>
            <a:lvl2pPr marL="742950" indent="-285750" eaLnBrk="0" hangingPunct="0">
              <a:buSzPct val="100000"/>
              <a:defRPr>
                <a:solidFill>
                  <a:schemeClr val="tx1"/>
                </a:solidFill>
                <a:latin typeface="Calibri" pitchFamily="34" charset="0"/>
                <a:ea typeface="Calibri" pitchFamily="34" charset="0"/>
                <a:cs typeface="Calibri" pitchFamily="34" charset="0"/>
              </a:defRPr>
            </a:lvl2pPr>
            <a:lvl3pPr marL="1143000" indent="-228600" eaLnBrk="0" hangingPunct="0">
              <a:buSzPct val="100000"/>
              <a:defRPr>
                <a:solidFill>
                  <a:schemeClr val="tx1"/>
                </a:solidFill>
                <a:latin typeface="Calibri" pitchFamily="34" charset="0"/>
                <a:ea typeface="Calibri" pitchFamily="34" charset="0"/>
                <a:cs typeface="Calibri" pitchFamily="34" charset="0"/>
              </a:defRPr>
            </a:lvl3pPr>
            <a:lvl4pPr marL="1600200" indent="-228600" eaLnBrk="0" hangingPunct="0">
              <a:buSzPct val="100000"/>
              <a:defRPr>
                <a:solidFill>
                  <a:schemeClr val="tx1"/>
                </a:solidFill>
                <a:latin typeface="Calibri" pitchFamily="34" charset="0"/>
                <a:ea typeface="Calibri" pitchFamily="34" charset="0"/>
                <a:cs typeface="Calibri" pitchFamily="34" charset="0"/>
              </a:defRPr>
            </a:lvl4pPr>
            <a:lvl5pPr marL="2057400" indent="-228600" eaLnBrk="0" hangingPunct="0">
              <a:buSzPct val="100000"/>
              <a:defRPr>
                <a:solidFill>
                  <a:schemeClr val="tx1"/>
                </a:solidFill>
                <a:latin typeface="Calibri" pitchFamily="34" charset="0"/>
                <a:ea typeface="Calibri" pitchFamily="34" charset="0"/>
                <a:cs typeface="Calibri" pitchFamily="34" charset="0"/>
              </a:defRPr>
            </a:lvl5pPr>
            <a:lvl6pPr marL="2514600" indent="-228600"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marL="2971800" indent="-228600"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marL="3429000" indent="-228600"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marL="3886200" indent="-228600"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r" defTabSz="914400" rtl="0" eaLnBrk="1" fontAlgn="base" latinLnBrk="0" hangingPunct="1">
              <a:lnSpc>
                <a:spcPct val="100000"/>
              </a:lnSpc>
              <a:spcBef>
                <a:spcPct val="0"/>
              </a:spcBef>
              <a:spcAft>
                <a:spcPct val="0"/>
              </a:spcAft>
              <a:buClrTx/>
              <a:buSzPct val="100000"/>
              <a:buFontTx/>
              <a:buNone/>
              <a:defRPr/>
            </a:pPr>
            <a:r>
              <a:rPr kumimoji="0" lang="en-US" altLang="zh-CN" sz="1000" b="0" i="0" u="none" strike="noStrike" kern="1200" cap="none" spc="0" normalizeH="0" baseline="0" noProof="0" dirty="0" smtClean="0">
                <a:ln>
                  <a:noFill/>
                </a:ln>
                <a:solidFill>
                  <a:schemeClr val="tx1"/>
                </a:solidFill>
                <a:effectLst/>
                <a:uLnTx/>
                <a:uFillTx/>
                <a:latin typeface="Calibri" pitchFamily="34" charset="0"/>
                <a:ea typeface="SimSun" pitchFamily="2" charset="-122"/>
                <a:cs typeface="Calibri" pitchFamily="34" charset="0"/>
              </a:rPr>
              <a:t>Imagination Technologies</a:t>
            </a:r>
            <a:r>
              <a:rPr kumimoji="0" lang="zh-CN" altLang="en-US" sz="1000" b="0" i="0" u="none" strike="noStrike" kern="1200" cap="none" spc="0" normalizeH="0" baseline="0" noProof="0" dirty="0" smtClean="0">
                <a:ln>
                  <a:noFill/>
                </a:ln>
                <a:solidFill>
                  <a:schemeClr val="tx1"/>
                </a:solidFill>
                <a:effectLst/>
                <a:uLnTx/>
                <a:uFillTx/>
                <a:latin typeface="Calibri" pitchFamily="34" charset="0"/>
                <a:ea typeface="SimSun" pitchFamily="2" charset="-122"/>
                <a:cs typeface="Calibri" pitchFamily="34" charset="0"/>
              </a:rPr>
              <a:t>版权所有</a:t>
            </a:r>
            <a:endParaRPr kumimoji="0" lang="zh-CN" altLang="en-US" sz="1000" b="0" i="0" u="none" strike="noStrike" kern="1200" cap="none" spc="0" normalizeH="0" baseline="0" noProof="0" dirty="0" smtClean="0">
              <a:ln>
                <a:noFill/>
              </a:ln>
              <a:solidFill>
                <a:schemeClr val="tx1"/>
              </a:solidFill>
              <a:effectLst/>
              <a:uLnTx/>
              <a:uFillTx/>
              <a:latin typeface="Calibri" pitchFamily="34" charset="0"/>
              <a:ea typeface="SimSun" pitchFamily="2" charset="-122"/>
              <a:cs typeface="Calibri" pitchFamily="34" charset="0"/>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Pct val="100000"/>
              <a:buFont typeface="Arial" panose="020B060402020209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Calibri" pitchFamily="34" charset="0"/>
              <a:cs typeface="Arial" panose="020B0604020202090204"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915400" y="1408113"/>
            <a:ext cx="2852738" cy="50625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54013" y="1408113"/>
            <a:ext cx="8408987" cy="506253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54013" y="3211513"/>
            <a:ext cx="5630862"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37275" y="3211513"/>
            <a:ext cx="5630863"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Pct val="100000"/>
              <a:buFont typeface="Arial" panose="020B060402020209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Calibri" pitchFamily="34" charset="0"/>
              <a:cs typeface="Arial" panose="020B0604020202090204"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915400" y="1408113"/>
            <a:ext cx="2852738" cy="50625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54013" y="1408113"/>
            <a:ext cx="8408987" cy="506253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54013" y="3211513"/>
            <a:ext cx="5630862"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37275" y="3211513"/>
            <a:ext cx="5630863"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Pct val="100000"/>
              <a:buFont typeface="Arial" panose="020B060402020209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Calibri" pitchFamily="34" charset="0"/>
              <a:cs typeface="Arial" panose="020B0604020202090204"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915400" y="1408113"/>
            <a:ext cx="2852738" cy="50625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54013" y="1408113"/>
            <a:ext cx="8408987" cy="506253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7" name="TextBox 6"/>
          <p:cNvSpPr txBox="1">
            <a:spLocks noChangeArrowheads="1"/>
          </p:cNvSpPr>
          <p:nvPr/>
        </p:nvSpPr>
        <p:spPr bwMode="auto">
          <a:xfrm>
            <a:off x="192088" y="6488113"/>
            <a:ext cx="118808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SzPct val="100000"/>
              <a:defRPr>
                <a:solidFill>
                  <a:schemeClr val="tx1"/>
                </a:solidFill>
                <a:latin typeface="Calibri" pitchFamily="34" charset="0"/>
                <a:ea typeface="Calibri" pitchFamily="34" charset="0"/>
                <a:cs typeface="Calibri" pitchFamily="34" charset="0"/>
              </a:defRPr>
            </a:lvl1pPr>
            <a:lvl2pPr marL="742950" indent="-285750" eaLnBrk="0" hangingPunct="0">
              <a:buSzPct val="100000"/>
              <a:defRPr>
                <a:solidFill>
                  <a:schemeClr val="tx1"/>
                </a:solidFill>
                <a:latin typeface="Calibri" pitchFamily="34" charset="0"/>
                <a:ea typeface="Calibri" pitchFamily="34" charset="0"/>
                <a:cs typeface="Calibri" pitchFamily="34" charset="0"/>
              </a:defRPr>
            </a:lvl2pPr>
            <a:lvl3pPr marL="1143000" indent="-228600" eaLnBrk="0" hangingPunct="0">
              <a:buSzPct val="100000"/>
              <a:defRPr>
                <a:solidFill>
                  <a:schemeClr val="tx1"/>
                </a:solidFill>
                <a:latin typeface="Calibri" pitchFamily="34" charset="0"/>
                <a:ea typeface="Calibri" pitchFamily="34" charset="0"/>
                <a:cs typeface="Calibri" pitchFamily="34" charset="0"/>
              </a:defRPr>
            </a:lvl3pPr>
            <a:lvl4pPr marL="1600200" indent="-228600" eaLnBrk="0" hangingPunct="0">
              <a:buSzPct val="100000"/>
              <a:defRPr>
                <a:solidFill>
                  <a:schemeClr val="tx1"/>
                </a:solidFill>
                <a:latin typeface="Calibri" pitchFamily="34" charset="0"/>
                <a:ea typeface="Calibri" pitchFamily="34" charset="0"/>
                <a:cs typeface="Calibri" pitchFamily="34" charset="0"/>
              </a:defRPr>
            </a:lvl4pPr>
            <a:lvl5pPr marL="2057400" indent="-228600" eaLnBrk="0" hangingPunct="0">
              <a:buSzPct val="100000"/>
              <a:defRPr>
                <a:solidFill>
                  <a:schemeClr val="tx1"/>
                </a:solidFill>
                <a:latin typeface="Calibri" pitchFamily="34" charset="0"/>
                <a:ea typeface="Calibri" pitchFamily="34" charset="0"/>
                <a:cs typeface="Calibri" pitchFamily="34" charset="0"/>
              </a:defRPr>
            </a:lvl5pPr>
            <a:lvl6pPr marL="2514600" indent="-228600"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marL="2971800" indent="-228600"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marL="3429000" indent="-228600"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marL="3886200" indent="-228600"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r" defTabSz="914400" rtl="0" eaLnBrk="1" fontAlgn="base" latinLnBrk="0" hangingPunct="1">
              <a:lnSpc>
                <a:spcPct val="100000"/>
              </a:lnSpc>
              <a:spcBef>
                <a:spcPct val="0"/>
              </a:spcBef>
              <a:spcAft>
                <a:spcPct val="0"/>
              </a:spcAft>
              <a:buClrTx/>
              <a:buSzPct val="100000"/>
              <a:buFontTx/>
              <a:buNone/>
              <a:defRPr/>
            </a:pPr>
            <a:r>
              <a:rPr kumimoji="0" lang="en-US" altLang="zh-CN" sz="1000" b="0" i="0" u="none" strike="noStrike" kern="1200" cap="none" spc="0" normalizeH="0" baseline="0" noProof="0" dirty="0" smtClean="0">
                <a:ln>
                  <a:noFill/>
                </a:ln>
                <a:solidFill>
                  <a:schemeClr val="bg1"/>
                </a:solidFill>
                <a:effectLst/>
                <a:uLnTx/>
                <a:uFillTx/>
                <a:latin typeface="Calibri" pitchFamily="34" charset="0"/>
                <a:ea typeface="SimSun" pitchFamily="2" charset="-122"/>
                <a:cs typeface="Calibri" pitchFamily="34" charset="0"/>
              </a:rPr>
              <a:t>Imagination Technologies</a:t>
            </a:r>
            <a:r>
              <a:rPr kumimoji="0" lang="zh-CN" altLang="en-US" sz="1000" b="0" i="0" u="none" strike="noStrike" kern="1200" cap="none" spc="0" normalizeH="0" baseline="0" noProof="0" dirty="0" smtClean="0">
                <a:ln>
                  <a:noFill/>
                </a:ln>
                <a:solidFill>
                  <a:schemeClr val="bg1"/>
                </a:solidFill>
                <a:effectLst/>
                <a:uLnTx/>
                <a:uFillTx/>
                <a:latin typeface="Calibri" pitchFamily="34" charset="0"/>
                <a:ea typeface="SimSun" pitchFamily="2" charset="-122"/>
                <a:cs typeface="Calibri" pitchFamily="34" charset="0"/>
              </a:rPr>
              <a:t>版权所有</a:t>
            </a:r>
            <a:endParaRPr kumimoji="0" lang="zh-CN" altLang="en-US" sz="1000" b="0" i="0" u="none" strike="noStrike" kern="1200" cap="none" spc="0" normalizeH="0" baseline="0" noProof="0" dirty="0" smtClean="0">
              <a:ln>
                <a:noFill/>
              </a:ln>
              <a:solidFill>
                <a:schemeClr val="bg1"/>
              </a:solidFill>
              <a:effectLst/>
              <a:uLnTx/>
              <a:uFillTx/>
              <a:latin typeface="Calibri" pitchFamily="34" charset="0"/>
              <a:ea typeface="SimSun" pitchFamily="2" charset="-122"/>
              <a:cs typeface="Calibri" pitchFamily="34" charset="0"/>
            </a:endParaRPr>
          </a:p>
        </p:txBody>
      </p: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54013" y="3211513"/>
            <a:ext cx="5630862"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37275" y="3211513"/>
            <a:ext cx="5630863"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7" name="TextBox 6"/>
          <p:cNvSpPr txBox="1">
            <a:spLocks noChangeArrowheads="1"/>
          </p:cNvSpPr>
          <p:nvPr/>
        </p:nvSpPr>
        <p:spPr bwMode="auto">
          <a:xfrm>
            <a:off x="192088" y="6488113"/>
            <a:ext cx="118808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SzPct val="100000"/>
              <a:defRPr>
                <a:solidFill>
                  <a:schemeClr val="tx1"/>
                </a:solidFill>
                <a:latin typeface="Calibri" pitchFamily="34" charset="0"/>
                <a:ea typeface="Calibri" pitchFamily="34" charset="0"/>
                <a:cs typeface="Calibri" pitchFamily="34" charset="0"/>
              </a:defRPr>
            </a:lvl1pPr>
            <a:lvl2pPr marL="742950" indent="-285750" eaLnBrk="0" hangingPunct="0">
              <a:buSzPct val="100000"/>
              <a:defRPr>
                <a:solidFill>
                  <a:schemeClr val="tx1"/>
                </a:solidFill>
                <a:latin typeface="Calibri" pitchFamily="34" charset="0"/>
                <a:ea typeface="Calibri" pitchFamily="34" charset="0"/>
                <a:cs typeface="Calibri" pitchFamily="34" charset="0"/>
              </a:defRPr>
            </a:lvl2pPr>
            <a:lvl3pPr marL="1143000" indent="-228600" eaLnBrk="0" hangingPunct="0">
              <a:buSzPct val="100000"/>
              <a:defRPr>
                <a:solidFill>
                  <a:schemeClr val="tx1"/>
                </a:solidFill>
                <a:latin typeface="Calibri" pitchFamily="34" charset="0"/>
                <a:ea typeface="Calibri" pitchFamily="34" charset="0"/>
                <a:cs typeface="Calibri" pitchFamily="34" charset="0"/>
              </a:defRPr>
            </a:lvl3pPr>
            <a:lvl4pPr marL="1600200" indent="-228600" eaLnBrk="0" hangingPunct="0">
              <a:buSzPct val="100000"/>
              <a:defRPr>
                <a:solidFill>
                  <a:schemeClr val="tx1"/>
                </a:solidFill>
                <a:latin typeface="Calibri" pitchFamily="34" charset="0"/>
                <a:ea typeface="Calibri" pitchFamily="34" charset="0"/>
                <a:cs typeface="Calibri" pitchFamily="34" charset="0"/>
              </a:defRPr>
            </a:lvl4pPr>
            <a:lvl5pPr marL="2057400" indent="-228600" eaLnBrk="0" hangingPunct="0">
              <a:buSzPct val="100000"/>
              <a:defRPr>
                <a:solidFill>
                  <a:schemeClr val="tx1"/>
                </a:solidFill>
                <a:latin typeface="Calibri" pitchFamily="34" charset="0"/>
                <a:ea typeface="Calibri" pitchFamily="34" charset="0"/>
                <a:cs typeface="Calibri" pitchFamily="34" charset="0"/>
              </a:defRPr>
            </a:lvl5pPr>
            <a:lvl6pPr marL="2514600" indent="-228600"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marL="2971800" indent="-228600"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marL="3429000" indent="-228600"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marL="3886200" indent="-228600"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r" defTabSz="914400" rtl="0" eaLnBrk="1" fontAlgn="base" latinLnBrk="0" hangingPunct="1">
              <a:lnSpc>
                <a:spcPct val="100000"/>
              </a:lnSpc>
              <a:spcBef>
                <a:spcPct val="0"/>
              </a:spcBef>
              <a:spcAft>
                <a:spcPct val="0"/>
              </a:spcAft>
              <a:buClrTx/>
              <a:buSzPct val="100000"/>
              <a:buFontTx/>
              <a:buNone/>
              <a:defRPr/>
            </a:pPr>
            <a:r>
              <a:rPr kumimoji="0" lang="en-US" altLang="zh-CN" sz="1000" b="0" i="0" u="none" strike="noStrike" kern="1200" cap="none" spc="0" normalizeH="0" baseline="0" noProof="0" dirty="0" smtClean="0">
                <a:ln>
                  <a:noFill/>
                </a:ln>
                <a:solidFill>
                  <a:schemeClr val="bg1"/>
                </a:solidFill>
                <a:effectLst/>
                <a:uLnTx/>
                <a:uFillTx/>
                <a:latin typeface="Calibri" pitchFamily="34" charset="0"/>
                <a:ea typeface="SimSun" pitchFamily="2" charset="-122"/>
                <a:cs typeface="Calibri" pitchFamily="34" charset="0"/>
              </a:rPr>
              <a:t>Imagination Technologies</a:t>
            </a:r>
            <a:r>
              <a:rPr kumimoji="0" lang="zh-CN" altLang="en-US" sz="1000" b="0" i="0" u="none" strike="noStrike" kern="1200" cap="none" spc="0" normalizeH="0" baseline="0" noProof="0" dirty="0" smtClean="0">
                <a:ln>
                  <a:noFill/>
                </a:ln>
                <a:solidFill>
                  <a:schemeClr val="bg1"/>
                </a:solidFill>
                <a:effectLst/>
                <a:uLnTx/>
                <a:uFillTx/>
                <a:latin typeface="Calibri" pitchFamily="34" charset="0"/>
                <a:ea typeface="SimSun" pitchFamily="2" charset="-122"/>
                <a:cs typeface="Calibri" pitchFamily="34" charset="0"/>
              </a:rPr>
              <a:t>版权所有</a:t>
            </a:r>
            <a:endParaRPr kumimoji="0" lang="zh-CN" altLang="en-US" sz="1000" b="0" i="0" u="none" strike="noStrike" kern="1200" cap="none" spc="0" normalizeH="0" baseline="0" noProof="0" dirty="0" smtClean="0">
              <a:ln>
                <a:noFill/>
              </a:ln>
              <a:solidFill>
                <a:schemeClr val="bg1"/>
              </a:solidFill>
              <a:effectLst/>
              <a:uLnTx/>
              <a:uFillTx/>
              <a:latin typeface="Calibri" pitchFamily="34" charset="0"/>
              <a:ea typeface="SimSun" pitchFamily="2" charset="-122"/>
              <a:cs typeface="Calibri" pitchFamily="34" charset="0"/>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Pct val="100000"/>
              <a:buFont typeface="Arial" panose="020B060402020209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Calibri" pitchFamily="34" charset="0"/>
              <a:cs typeface="Arial" panose="020B0604020202090204"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915400" y="1408113"/>
            <a:ext cx="2852738" cy="50625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54013" y="1408113"/>
            <a:ext cx="8408987" cy="506253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Pct val="100000"/>
              <a:buFont typeface="Arial" panose="020B060402020209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54013" y="3211513"/>
            <a:ext cx="5630862"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37275" y="3211513"/>
            <a:ext cx="5630863" cy="325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Pct val="100000"/>
              <a:buFont typeface="Arial" panose="020B060402020209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Calibri" pitchFamily="34" charset="0"/>
              <a:cs typeface="Arial" panose="020B0604020202090204"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915400" y="1408113"/>
            <a:ext cx="2852738" cy="50625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54013" y="1408113"/>
            <a:ext cx="8408987" cy="506253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emf"/><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9" Type="http://schemas.openxmlformats.org/officeDocument/2006/relationships/slideLayout" Target="../slideLayouts/slideLayout108.xml"/><Relationship Id="rId8" Type="http://schemas.openxmlformats.org/officeDocument/2006/relationships/slideLayout" Target="../slideLayouts/slideLayout107.xml"/><Relationship Id="rId7" Type="http://schemas.openxmlformats.org/officeDocument/2006/relationships/slideLayout" Target="../slideLayouts/slideLayout106.xml"/><Relationship Id="rId6" Type="http://schemas.openxmlformats.org/officeDocument/2006/relationships/slideLayout" Target="../slideLayouts/slideLayout105.xml"/><Relationship Id="rId5" Type="http://schemas.openxmlformats.org/officeDocument/2006/relationships/slideLayout" Target="../slideLayouts/slideLayout104.xml"/><Relationship Id="rId4" Type="http://schemas.openxmlformats.org/officeDocument/2006/relationships/slideLayout" Target="../slideLayouts/slideLayout103.xml"/><Relationship Id="rId3" Type="http://schemas.openxmlformats.org/officeDocument/2006/relationships/slideLayout" Target="../slideLayouts/slideLayout102.xml"/><Relationship Id="rId2" Type="http://schemas.openxmlformats.org/officeDocument/2006/relationships/slideLayout" Target="../slideLayouts/slideLayout101.xml"/><Relationship Id="rId14" Type="http://schemas.openxmlformats.org/officeDocument/2006/relationships/theme" Target="../theme/theme10.xml"/><Relationship Id="rId13" Type="http://schemas.openxmlformats.org/officeDocument/2006/relationships/image" Target="../media/image12.jpeg"/><Relationship Id="rId12" Type="http://schemas.openxmlformats.org/officeDocument/2006/relationships/image" Target="../media/image1.emf"/><Relationship Id="rId11" Type="http://schemas.openxmlformats.org/officeDocument/2006/relationships/slideLayout" Target="../slideLayouts/slideLayout110.xml"/><Relationship Id="rId10" Type="http://schemas.openxmlformats.org/officeDocument/2006/relationships/slideLayout" Target="../slideLayouts/slideLayout109.xml"/><Relationship Id="rId1" Type="http://schemas.openxmlformats.org/officeDocument/2006/relationships/slideLayout" Target="../slideLayouts/slideLayout100.xml"/></Relationships>
</file>

<file path=ppt/slideMasters/_rels/slideMaster11.xml.rels><?xml version="1.0" encoding="UTF-8" standalone="yes"?>
<Relationships xmlns="http://schemas.openxmlformats.org/package/2006/relationships"><Relationship Id="rId9" Type="http://schemas.openxmlformats.org/officeDocument/2006/relationships/slideLayout" Target="../slideLayouts/slideLayout119.xml"/><Relationship Id="rId8" Type="http://schemas.openxmlformats.org/officeDocument/2006/relationships/slideLayout" Target="../slideLayouts/slideLayout118.xml"/><Relationship Id="rId7" Type="http://schemas.openxmlformats.org/officeDocument/2006/relationships/slideLayout" Target="../slideLayouts/slideLayout117.xml"/><Relationship Id="rId6" Type="http://schemas.openxmlformats.org/officeDocument/2006/relationships/slideLayout" Target="../slideLayouts/slideLayout116.xml"/><Relationship Id="rId5" Type="http://schemas.openxmlformats.org/officeDocument/2006/relationships/slideLayout" Target="../slideLayouts/slideLayout115.xml"/><Relationship Id="rId4" Type="http://schemas.openxmlformats.org/officeDocument/2006/relationships/slideLayout" Target="../slideLayouts/slideLayout114.xml"/><Relationship Id="rId3" Type="http://schemas.openxmlformats.org/officeDocument/2006/relationships/slideLayout" Target="../slideLayouts/slideLayout113.xml"/><Relationship Id="rId2" Type="http://schemas.openxmlformats.org/officeDocument/2006/relationships/slideLayout" Target="../slideLayouts/slideLayout112.xml"/><Relationship Id="rId14" Type="http://schemas.openxmlformats.org/officeDocument/2006/relationships/theme" Target="../theme/theme11.xml"/><Relationship Id="rId13" Type="http://schemas.openxmlformats.org/officeDocument/2006/relationships/image" Target="../media/image13.jpeg"/><Relationship Id="rId12" Type="http://schemas.openxmlformats.org/officeDocument/2006/relationships/image" Target="../media/image1.emf"/><Relationship Id="rId11" Type="http://schemas.openxmlformats.org/officeDocument/2006/relationships/slideLayout" Target="../slideLayouts/slideLayout121.xml"/><Relationship Id="rId10" Type="http://schemas.openxmlformats.org/officeDocument/2006/relationships/slideLayout" Target="../slideLayouts/slideLayout120.xml"/><Relationship Id="rId1" Type="http://schemas.openxmlformats.org/officeDocument/2006/relationships/slideLayout" Target="../slideLayouts/slideLayout111.xml"/></Relationships>
</file>

<file path=ppt/slideMasters/_rels/slideMaster12.xml.rels><?xml version="1.0" encoding="UTF-8" standalone="yes"?>
<Relationships xmlns="http://schemas.openxmlformats.org/package/2006/relationships"><Relationship Id="rId9" Type="http://schemas.openxmlformats.org/officeDocument/2006/relationships/slideLayout" Target="../slideLayouts/slideLayout130.xml"/><Relationship Id="rId8" Type="http://schemas.openxmlformats.org/officeDocument/2006/relationships/slideLayout" Target="../slideLayouts/slideLayout129.xml"/><Relationship Id="rId7" Type="http://schemas.openxmlformats.org/officeDocument/2006/relationships/slideLayout" Target="../slideLayouts/slideLayout128.xml"/><Relationship Id="rId6" Type="http://schemas.openxmlformats.org/officeDocument/2006/relationships/slideLayout" Target="../slideLayouts/slideLayout127.xml"/><Relationship Id="rId5" Type="http://schemas.openxmlformats.org/officeDocument/2006/relationships/slideLayout" Target="../slideLayouts/slideLayout126.xml"/><Relationship Id="rId4" Type="http://schemas.openxmlformats.org/officeDocument/2006/relationships/slideLayout" Target="../slideLayouts/slideLayout125.xml"/><Relationship Id="rId3" Type="http://schemas.openxmlformats.org/officeDocument/2006/relationships/slideLayout" Target="../slideLayouts/slideLayout124.xml"/><Relationship Id="rId2" Type="http://schemas.openxmlformats.org/officeDocument/2006/relationships/slideLayout" Target="../slideLayouts/slideLayout123.xml"/><Relationship Id="rId14" Type="http://schemas.openxmlformats.org/officeDocument/2006/relationships/theme" Target="../theme/theme12.xml"/><Relationship Id="rId13" Type="http://schemas.openxmlformats.org/officeDocument/2006/relationships/image" Target="../media/image14.jpeg"/><Relationship Id="rId12" Type="http://schemas.openxmlformats.org/officeDocument/2006/relationships/image" Target="../media/image1.emf"/><Relationship Id="rId11" Type="http://schemas.openxmlformats.org/officeDocument/2006/relationships/slideLayout" Target="../slideLayouts/slideLayout132.xml"/><Relationship Id="rId10" Type="http://schemas.openxmlformats.org/officeDocument/2006/relationships/slideLayout" Target="../slideLayouts/slideLayout131.xml"/><Relationship Id="rId1" Type="http://schemas.openxmlformats.org/officeDocument/2006/relationships/slideLayout" Target="../slideLayouts/slideLayout122.xml"/></Relationships>
</file>

<file path=ppt/slideMasters/_rels/slideMaster13.xml.rels><?xml version="1.0" encoding="UTF-8" standalone="yes"?>
<Relationships xmlns="http://schemas.openxmlformats.org/package/2006/relationships"><Relationship Id="rId9" Type="http://schemas.openxmlformats.org/officeDocument/2006/relationships/slideLayout" Target="../slideLayouts/slideLayout141.xml"/><Relationship Id="rId8" Type="http://schemas.openxmlformats.org/officeDocument/2006/relationships/slideLayout" Target="../slideLayouts/slideLayout140.xml"/><Relationship Id="rId7" Type="http://schemas.openxmlformats.org/officeDocument/2006/relationships/slideLayout" Target="../slideLayouts/slideLayout139.xml"/><Relationship Id="rId6" Type="http://schemas.openxmlformats.org/officeDocument/2006/relationships/slideLayout" Target="../slideLayouts/slideLayout138.xml"/><Relationship Id="rId5" Type="http://schemas.openxmlformats.org/officeDocument/2006/relationships/slideLayout" Target="../slideLayouts/slideLayout137.xml"/><Relationship Id="rId4" Type="http://schemas.openxmlformats.org/officeDocument/2006/relationships/slideLayout" Target="../slideLayouts/slideLayout136.xml"/><Relationship Id="rId3" Type="http://schemas.openxmlformats.org/officeDocument/2006/relationships/slideLayout" Target="../slideLayouts/slideLayout135.xml"/><Relationship Id="rId2" Type="http://schemas.openxmlformats.org/officeDocument/2006/relationships/slideLayout" Target="../slideLayouts/slideLayout134.xml"/><Relationship Id="rId14" Type="http://schemas.openxmlformats.org/officeDocument/2006/relationships/theme" Target="../theme/theme13.xml"/><Relationship Id="rId13" Type="http://schemas.openxmlformats.org/officeDocument/2006/relationships/image" Target="../media/image15.jpeg"/><Relationship Id="rId12" Type="http://schemas.openxmlformats.org/officeDocument/2006/relationships/image" Target="../media/image1.emf"/><Relationship Id="rId11" Type="http://schemas.openxmlformats.org/officeDocument/2006/relationships/slideLayout" Target="../slideLayouts/slideLayout143.xml"/><Relationship Id="rId10" Type="http://schemas.openxmlformats.org/officeDocument/2006/relationships/slideLayout" Target="../slideLayouts/slideLayout142.xml"/><Relationship Id="rId1" Type="http://schemas.openxmlformats.org/officeDocument/2006/relationships/slideLayout" Target="../slideLayouts/slideLayout133.xml"/></Relationships>
</file>

<file path=ppt/slideMasters/_rels/slideMaster14.xml.rels><?xml version="1.0" encoding="UTF-8" standalone="yes"?>
<Relationships xmlns="http://schemas.openxmlformats.org/package/2006/relationships"><Relationship Id="rId9" Type="http://schemas.openxmlformats.org/officeDocument/2006/relationships/slideLayout" Target="../slideLayouts/slideLayout152.xml"/><Relationship Id="rId8" Type="http://schemas.openxmlformats.org/officeDocument/2006/relationships/slideLayout" Target="../slideLayouts/slideLayout151.xml"/><Relationship Id="rId7" Type="http://schemas.openxmlformats.org/officeDocument/2006/relationships/slideLayout" Target="../slideLayouts/slideLayout150.xml"/><Relationship Id="rId6" Type="http://schemas.openxmlformats.org/officeDocument/2006/relationships/slideLayout" Target="../slideLayouts/slideLayout149.xml"/><Relationship Id="rId5" Type="http://schemas.openxmlformats.org/officeDocument/2006/relationships/slideLayout" Target="../slideLayouts/slideLayout148.xml"/><Relationship Id="rId4" Type="http://schemas.openxmlformats.org/officeDocument/2006/relationships/slideLayout" Target="../slideLayouts/slideLayout147.xml"/><Relationship Id="rId3" Type="http://schemas.openxmlformats.org/officeDocument/2006/relationships/slideLayout" Target="../slideLayouts/slideLayout146.xml"/><Relationship Id="rId2" Type="http://schemas.openxmlformats.org/officeDocument/2006/relationships/slideLayout" Target="../slideLayouts/slideLayout145.xml"/><Relationship Id="rId15" Type="http://schemas.openxmlformats.org/officeDocument/2006/relationships/theme" Target="../theme/theme14.xml"/><Relationship Id="rId14" Type="http://schemas.openxmlformats.org/officeDocument/2006/relationships/image" Target="../media/image17.emf"/><Relationship Id="rId13" Type="http://schemas.openxmlformats.org/officeDocument/2006/relationships/image" Target="../media/image16.jpeg"/><Relationship Id="rId12" Type="http://schemas.openxmlformats.org/officeDocument/2006/relationships/image" Target="../media/image1.emf"/><Relationship Id="rId11" Type="http://schemas.openxmlformats.org/officeDocument/2006/relationships/slideLayout" Target="../slideLayouts/slideLayout154.xml"/><Relationship Id="rId10" Type="http://schemas.openxmlformats.org/officeDocument/2006/relationships/slideLayout" Target="../slideLayouts/slideLayout153.xml"/><Relationship Id="rId1" Type="http://schemas.openxmlformats.org/officeDocument/2006/relationships/slideLayout" Target="../slideLayouts/slideLayout144.xml"/></Relationships>
</file>

<file path=ppt/slideMasters/_rels/slideMaster15.xml.rels><?xml version="1.0" encoding="UTF-8" standalone="yes"?>
<Relationships xmlns="http://schemas.openxmlformats.org/package/2006/relationships"><Relationship Id="rId9" Type="http://schemas.openxmlformats.org/officeDocument/2006/relationships/slideLayout" Target="../slideLayouts/slideLayout163.xml"/><Relationship Id="rId8" Type="http://schemas.openxmlformats.org/officeDocument/2006/relationships/slideLayout" Target="../slideLayouts/slideLayout162.xml"/><Relationship Id="rId7" Type="http://schemas.openxmlformats.org/officeDocument/2006/relationships/slideLayout" Target="../slideLayouts/slideLayout161.xml"/><Relationship Id="rId6" Type="http://schemas.openxmlformats.org/officeDocument/2006/relationships/slideLayout" Target="../slideLayouts/slideLayout160.xml"/><Relationship Id="rId5" Type="http://schemas.openxmlformats.org/officeDocument/2006/relationships/slideLayout" Target="../slideLayouts/slideLayout159.xml"/><Relationship Id="rId4" Type="http://schemas.openxmlformats.org/officeDocument/2006/relationships/slideLayout" Target="../slideLayouts/slideLayout158.xml"/><Relationship Id="rId3" Type="http://schemas.openxmlformats.org/officeDocument/2006/relationships/slideLayout" Target="../slideLayouts/slideLayout157.xml"/><Relationship Id="rId2" Type="http://schemas.openxmlformats.org/officeDocument/2006/relationships/slideLayout" Target="../slideLayouts/slideLayout156.xml"/><Relationship Id="rId15" Type="http://schemas.openxmlformats.org/officeDocument/2006/relationships/theme" Target="../theme/theme15.xml"/><Relationship Id="rId14" Type="http://schemas.openxmlformats.org/officeDocument/2006/relationships/image" Target="../media/image17.emf"/><Relationship Id="rId13" Type="http://schemas.openxmlformats.org/officeDocument/2006/relationships/image" Target="../media/image18.jpeg"/><Relationship Id="rId12" Type="http://schemas.openxmlformats.org/officeDocument/2006/relationships/image" Target="../media/image1.emf"/><Relationship Id="rId11" Type="http://schemas.openxmlformats.org/officeDocument/2006/relationships/slideLayout" Target="../slideLayouts/slideLayout165.xml"/><Relationship Id="rId10" Type="http://schemas.openxmlformats.org/officeDocument/2006/relationships/slideLayout" Target="../slideLayouts/slideLayout164.xml"/><Relationship Id="rId1" Type="http://schemas.openxmlformats.org/officeDocument/2006/relationships/slideLayout" Target="../slideLayouts/slideLayout155.xml"/></Relationships>
</file>

<file path=ppt/slideMasters/_rels/slideMaster16.xml.rels><?xml version="1.0" encoding="UTF-8" standalone="yes"?>
<Relationships xmlns="http://schemas.openxmlformats.org/package/2006/relationships"><Relationship Id="rId9" Type="http://schemas.openxmlformats.org/officeDocument/2006/relationships/slideLayout" Target="../slideLayouts/slideLayout174.xml"/><Relationship Id="rId8" Type="http://schemas.openxmlformats.org/officeDocument/2006/relationships/slideLayout" Target="../slideLayouts/slideLayout173.xml"/><Relationship Id="rId7" Type="http://schemas.openxmlformats.org/officeDocument/2006/relationships/slideLayout" Target="../slideLayouts/slideLayout172.xml"/><Relationship Id="rId6" Type="http://schemas.openxmlformats.org/officeDocument/2006/relationships/slideLayout" Target="../slideLayouts/slideLayout171.xml"/><Relationship Id="rId5" Type="http://schemas.openxmlformats.org/officeDocument/2006/relationships/slideLayout" Target="../slideLayouts/slideLayout170.xml"/><Relationship Id="rId4" Type="http://schemas.openxmlformats.org/officeDocument/2006/relationships/slideLayout" Target="../slideLayouts/slideLayout169.xml"/><Relationship Id="rId3" Type="http://schemas.openxmlformats.org/officeDocument/2006/relationships/slideLayout" Target="../slideLayouts/slideLayout168.xml"/><Relationship Id="rId2" Type="http://schemas.openxmlformats.org/officeDocument/2006/relationships/slideLayout" Target="../slideLayouts/slideLayout167.xml"/><Relationship Id="rId15" Type="http://schemas.openxmlformats.org/officeDocument/2006/relationships/theme" Target="../theme/theme16.xml"/><Relationship Id="rId14" Type="http://schemas.openxmlformats.org/officeDocument/2006/relationships/image" Target="../media/image17.emf"/><Relationship Id="rId13" Type="http://schemas.openxmlformats.org/officeDocument/2006/relationships/image" Target="../media/image19.jpeg"/><Relationship Id="rId12" Type="http://schemas.openxmlformats.org/officeDocument/2006/relationships/image" Target="../media/image1.emf"/><Relationship Id="rId11" Type="http://schemas.openxmlformats.org/officeDocument/2006/relationships/slideLayout" Target="../slideLayouts/slideLayout176.xml"/><Relationship Id="rId10" Type="http://schemas.openxmlformats.org/officeDocument/2006/relationships/slideLayout" Target="../slideLayouts/slideLayout175.xml"/><Relationship Id="rId1" Type="http://schemas.openxmlformats.org/officeDocument/2006/relationships/slideLayout" Target="../slideLayouts/slideLayout166.xml"/></Relationships>
</file>

<file path=ppt/slideMasters/_rels/slideMaster17.xml.rels><?xml version="1.0" encoding="UTF-8" standalone="yes"?>
<Relationships xmlns="http://schemas.openxmlformats.org/package/2006/relationships"><Relationship Id="rId9" Type="http://schemas.openxmlformats.org/officeDocument/2006/relationships/slideLayout" Target="../slideLayouts/slideLayout185.xml"/><Relationship Id="rId8" Type="http://schemas.openxmlformats.org/officeDocument/2006/relationships/slideLayout" Target="../slideLayouts/slideLayout184.xml"/><Relationship Id="rId7" Type="http://schemas.openxmlformats.org/officeDocument/2006/relationships/slideLayout" Target="../slideLayouts/slideLayout183.xml"/><Relationship Id="rId6" Type="http://schemas.openxmlformats.org/officeDocument/2006/relationships/slideLayout" Target="../slideLayouts/slideLayout182.xml"/><Relationship Id="rId5" Type="http://schemas.openxmlformats.org/officeDocument/2006/relationships/slideLayout" Target="../slideLayouts/slideLayout181.xml"/><Relationship Id="rId4" Type="http://schemas.openxmlformats.org/officeDocument/2006/relationships/slideLayout" Target="../slideLayouts/slideLayout180.xml"/><Relationship Id="rId3" Type="http://schemas.openxmlformats.org/officeDocument/2006/relationships/slideLayout" Target="../slideLayouts/slideLayout179.xml"/><Relationship Id="rId2" Type="http://schemas.openxmlformats.org/officeDocument/2006/relationships/slideLayout" Target="../slideLayouts/slideLayout178.xml"/><Relationship Id="rId16" Type="http://schemas.openxmlformats.org/officeDocument/2006/relationships/theme" Target="../theme/theme17.xml"/><Relationship Id="rId15" Type="http://schemas.openxmlformats.org/officeDocument/2006/relationships/image" Target="../media/image20.png"/><Relationship Id="rId14" Type="http://schemas.openxmlformats.org/officeDocument/2006/relationships/image" Target="../media/image3.emf"/><Relationship Id="rId13" Type="http://schemas.openxmlformats.org/officeDocument/2006/relationships/image" Target="../media/image16.jpeg"/><Relationship Id="rId12" Type="http://schemas.openxmlformats.org/officeDocument/2006/relationships/image" Target="../media/image1.emf"/><Relationship Id="rId11" Type="http://schemas.openxmlformats.org/officeDocument/2006/relationships/slideLayout" Target="../slideLayouts/slideLayout187.xml"/><Relationship Id="rId10" Type="http://schemas.openxmlformats.org/officeDocument/2006/relationships/slideLayout" Target="../slideLayouts/slideLayout186.xml"/><Relationship Id="rId1" Type="http://schemas.openxmlformats.org/officeDocument/2006/relationships/slideLayout" Target="../slideLayouts/slideLayout177.xml"/></Relationships>
</file>

<file path=ppt/slideMasters/_rels/slideMaster18.xml.rels><?xml version="1.0" encoding="UTF-8" standalone="yes"?>
<Relationships xmlns="http://schemas.openxmlformats.org/package/2006/relationships"><Relationship Id="rId9" Type="http://schemas.openxmlformats.org/officeDocument/2006/relationships/slideLayout" Target="../slideLayouts/slideLayout196.xml"/><Relationship Id="rId8" Type="http://schemas.openxmlformats.org/officeDocument/2006/relationships/slideLayout" Target="../slideLayouts/slideLayout195.xml"/><Relationship Id="rId7" Type="http://schemas.openxmlformats.org/officeDocument/2006/relationships/slideLayout" Target="../slideLayouts/slideLayout194.xml"/><Relationship Id="rId6" Type="http://schemas.openxmlformats.org/officeDocument/2006/relationships/slideLayout" Target="../slideLayouts/slideLayout193.xml"/><Relationship Id="rId5" Type="http://schemas.openxmlformats.org/officeDocument/2006/relationships/slideLayout" Target="../slideLayouts/slideLayout192.xml"/><Relationship Id="rId4" Type="http://schemas.openxmlformats.org/officeDocument/2006/relationships/slideLayout" Target="../slideLayouts/slideLayout191.xml"/><Relationship Id="rId3" Type="http://schemas.openxmlformats.org/officeDocument/2006/relationships/slideLayout" Target="../slideLayouts/slideLayout190.xml"/><Relationship Id="rId2" Type="http://schemas.openxmlformats.org/officeDocument/2006/relationships/slideLayout" Target="../slideLayouts/slideLayout189.xml"/><Relationship Id="rId16" Type="http://schemas.openxmlformats.org/officeDocument/2006/relationships/theme" Target="../theme/theme18.xml"/><Relationship Id="rId15" Type="http://schemas.openxmlformats.org/officeDocument/2006/relationships/image" Target="../media/image20.png"/><Relationship Id="rId14" Type="http://schemas.openxmlformats.org/officeDocument/2006/relationships/image" Target="../media/image3.emf"/><Relationship Id="rId13" Type="http://schemas.openxmlformats.org/officeDocument/2006/relationships/image" Target="../media/image18.jpeg"/><Relationship Id="rId12" Type="http://schemas.openxmlformats.org/officeDocument/2006/relationships/image" Target="../media/image1.emf"/><Relationship Id="rId11" Type="http://schemas.openxmlformats.org/officeDocument/2006/relationships/slideLayout" Target="../slideLayouts/slideLayout198.xml"/><Relationship Id="rId10" Type="http://schemas.openxmlformats.org/officeDocument/2006/relationships/slideLayout" Target="../slideLayouts/slideLayout197.xml"/><Relationship Id="rId1" Type="http://schemas.openxmlformats.org/officeDocument/2006/relationships/slideLayout" Target="../slideLayouts/slideLayout188.xml"/></Relationships>
</file>

<file path=ppt/slideMasters/_rels/slideMaster19.xml.rels><?xml version="1.0" encoding="UTF-8" standalone="yes"?>
<Relationships xmlns="http://schemas.openxmlformats.org/package/2006/relationships"><Relationship Id="rId9" Type="http://schemas.openxmlformats.org/officeDocument/2006/relationships/slideLayout" Target="../slideLayouts/slideLayout207.xml"/><Relationship Id="rId8" Type="http://schemas.openxmlformats.org/officeDocument/2006/relationships/slideLayout" Target="../slideLayouts/slideLayout206.xml"/><Relationship Id="rId7" Type="http://schemas.openxmlformats.org/officeDocument/2006/relationships/slideLayout" Target="../slideLayouts/slideLayout205.xml"/><Relationship Id="rId6" Type="http://schemas.openxmlformats.org/officeDocument/2006/relationships/slideLayout" Target="../slideLayouts/slideLayout204.xml"/><Relationship Id="rId5" Type="http://schemas.openxmlformats.org/officeDocument/2006/relationships/slideLayout" Target="../slideLayouts/slideLayout203.xml"/><Relationship Id="rId4" Type="http://schemas.openxmlformats.org/officeDocument/2006/relationships/slideLayout" Target="../slideLayouts/slideLayout202.xml"/><Relationship Id="rId3" Type="http://schemas.openxmlformats.org/officeDocument/2006/relationships/slideLayout" Target="../slideLayouts/slideLayout201.xml"/><Relationship Id="rId2" Type="http://schemas.openxmlformats.org/officeDocument/2006/relationships/slideLayout" Target="../slideLayouts/slideLayout200.xml"/><Relationship Id="rId16" Type="http://schemas.openxmlformats.org/officeDocument/2006/relationships/theme" Target="../theme/theme19.xml"/><Relationship Id="rId15" Type="http://schemas.openxmlformats.org/officeDocument/2006/relationships/image" Target="../media/image20.png"/><Relationship Id="rId14" Type="http://schemas.openxmlformats.org/officeDocument/2006/relationships/image" Target="../media/image3.emf"/><Relationship Id="rId13" Type="http://schemas.openxmlformats.org/officeDocument/2006/relationships/image" Target="../media/image19.jpeg"/><Relationship Id="rId12" Type="http://schemas.openxmlformats.org/officeDocument/2006/relationships/image" Target="../media/image1.emf"/><Relationship Id="rId11" Type="http://schemas.openxmlformats.org/officeDocument/2006/relationships/slideLayout" Target="../slideLayouts/slideLayout209.xml"/><Relationship Id="rId10" Type="http://schemas.openxmlformats.org/officeDocument/2006/relationships/slideLayout" Target="../slideLayouts/slideLayout208.xml"/><Relationship Id="rId1" Type="http://schemas.openxmlformats.org/officeDocument/2006/relationships/slideLayout" Target="../slideLayouts/slideLayout199.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5" Type="http://schemas.openxmlformats.org/officeDocument/2006/relationships/theme" Target="../theme/theme2.xml"/><Relationship Id="rId14" Type="http://schemas.openxmlformats.org/officeDocument/2006/relationships/image" Target="../media/image3.emf"/><Relationship Id="rId13" Type="http://schemas.openxmlformats.org/officeDocument/2006/relationships/image" Target="../media/image2.jpeg"/><Relationship Id="rId12" Type="http://schemas.openxmlformats.org/officeDocument/2006/relationships/image" Target="../media/image1.emf"/><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20.xml.rels><?xml version="1.0" encoding="UTF-8" standalone="yes"?>
<Relationships xmlns="http://schemas.openxmlformats.org/package/2006/relationships"><Relationship Id="rId9" Type="http://schemas.openxmlformats.org/officeDocument/2006/relationships/slideLayout" Target="../slideLayouts/slideLayout218.xml"/><Relationship Id="rId8" Type="http://schemas.openxmlformats.org/officeDocument/2006/relationships/slideLayout" Target="../slideLayouts/slideLayout217.xml"/><Relationship Id="rId7" Type="http://schemas.openxmlformats.org/officeDocument/2006/relationships/slideLayout" Target="../slideLayouts/slideLayout216.xml"/><Relationship Id="rId6" Type="http://schemas.openxmlformats.org/officeDocument/2006/relationships/slideLayout" Target="../slideLayouts/slideLayout215.xml"/><Relationship Id="rId5" Type="http://schemas.openxmlformats.org/officeDocument/2006/relationships/slideLayout" Target="../slideLayouts/slideLayout214.xml"/><Relationship Id="rId4" Type="http://schemas.openxmlformats.org/officeDocument/2006/relationships/slideLayout" Target="../slideLayouts/slideLayout213.xml"/><Relationship Id="rId3" Type="http://schemas.openxmlformats.org/officeDocument/2006/relationships/slideLayout" Target="../slideLayouts/slideLayout212.xml"/><Relationship Id="rId2" Type="http://schemas.openxmlformats.org/officeDocument/2006/relationships/slideLayout" Target="../slideLayouts/slideLayout211.xml"/><Relationship Id="rId13" Type="http://schemas.openxmlformats.org/officeDocument/2006/relationships/theme" Target="../theme/theme20.xml"/><Relationship Id="rId12" Type="http://schemas.openxmlformats.org/officeDocument/2006/relationships/image" Target="../media/image1.emf"/><Relationship Id="rId11" Type="http://schemas.openxmlformats.org/officeDocument/2006/relationships/slideLayout" Target="../slideLayouts/slideLayout220.xml"/><Relationship Id="rId10" Type="http://schemas.openxmlformats.org/officeDocument/2006/relationships/slideLayout" Target="../slideLayouts/slideLayout219.xml"/><Relationship Id="rId1" Type="http://schemas.openxmlformats.org/officeDocument/2006/relationships/slideLayout" Target="../slideLayouts/slideLayout210.xml"/></Relationships>
</file>

<file path=ppt/slideMasters/_rels/slideMaster21.xml.rels><?xml version="1.0" encoding="UTF-8" standalone="yes"?>
<Relationships xmlns="http://schemas.openxmlformats.org/package/2006/relationships"><Relationship Id="rId3" Type="http://schemas.openxmlformats.org/officeDocument/2006/relationships/theme" Target="../theme/theme21.xml"/><Relationship Id="rId2" Type="http://schemas.openxmlformats.org/officeDocument/2006/relationships/image" Target="../media/image1.emf"/><Relationship Id="rId1" Type="http://schemas.openxmlformats.org/officeDocument/2006/relationships/slideLayout" Target="../slideLayouts/slideLayout221.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6" Type="http://schemas.openxmlformats.org/officeDocument/2006/relationships/theme" Target="../theme/theme3.xml"/><Relationship Id="rId15" Type="http://schemas.openxmlformats.org/officeDocument/2006/relationships/image" Target="../media/image3.emf"/><Relationship Id="rId14" Type="http://schemas.openxmlformats.org/officeDocument/2006/relationships/image" Target="../media/image5.jpeg"/><Relationship Id="rId13" Type="http://schemas.openxmlformats.org/officeDocument/2006/relationships/image" Target="../media/image4.jpeg"/><Relationship Id="rId12" Type="http://schemas.openxmlformats.org/officeDocument/2006/relationships/image" Target="../media/image1.emf"/><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2.xml"/><Relationship Id="rId8" Type="http://schemas.openxmlformats.org/officeDocument/2006/relationships/slideLayout" Target="../slideLayouts/slideLayout41.xml"/><Relationship Id="rId7" Type="http://schemas.openxmlformats.org/officeDocument/2006/relationships/slideLayout" Target="../slideLayouts/slideLayout40.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3" Type="http://schemas.openxmlformats.org/officeDocument/2006/relationships/slideLayout" Target="../slideLayouts/slideLayout36.xml"/><Relationship Id="rId2" Type="http://schemas.openxmlformats.org/officeDocument/2006/relationships/slideLayout" Target="../slideLayouts/slideLayout35.xml"/><Relationship Id="rId15" Type="http://schemas.openxmlformats.org/officeDocument/2006/relationships/theme" Target="../theme/theme4.xml"/><Relationship Id="rId14" Type="http://schemas.openxmlformats.org/officeDocument/2006/relationships/image" Target="../media/image3.emf"/><Relationship Id="rId13" Type="http://schemas.openxmlformats.org/officeDocument/2006/relationships/image" Target="../media/image6.jpeg"/><Relationship Id="rId12" Type="http://schemas.openxmlformats.org/officeDocument/2006/relationships/image" Target="../media/image1.emf"/><Relationship Id="rId11" Type="http://schemas.openxmlformats.org/officeDocument/2006/relationships/slideLayout" Target="../slideLayouts/slideLayout44.xml"/><Relationship Id="rId10" Type="http://schemas.openxmlformats.org/officeDocument/2006/relationships/slideLayout" Target="../slideLayouts/slideLayout43.xml"/><Relationship Id="rId1" Type="http://schemas.openxmlformats.org/officeDocument/2006/relationships/slideLayout" Target="../slideLayouts/slideLayout34.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3.xml"/><Relationship Id="rId8" Type="http://schemas.openxmlformats.org/officeDocument/2006/relationships/slideLayout" Target="../slideLayouts/slideLayout52.xml"/><Relationship Id="rId7" Type="http://schemas.openxmlformats.org/officeDocument/2006/relationships/slideLayout" Target="../slideLayouts/slideLayout51.xml"/><Relationship Id="rId6" Type="http://schemas.openxmlformats.org/officeDocument/2006/relationships/slideLayout" Target="../slideLayouts/slideLayout50.xml"/><Relationship Id="rId5" Type="http://schemas.openxmlformats.org/officeDocument/2006/relationships/slideLayout" Target="../slideLayouts/slideLayout49.xml"/><Relationship Id="rId4" Type="http://schemas.openxmlformats.org/officeDocument/2006/relationships/slideLayout" Target="../slideLayouts/slideLayout48.xml"/><Relationship Id="rId3" Type="http://schemas.openxmlformats.org/officeDocument/2006/relationships/slideLayout" Target="../slideLayouts/slideLayout47.xml"/><Relationship Id="rId2" Type="http://schemas.openxmlformats.org/officeDocument/2006/relationships/slideLayout" Target="../slideLayouts/slideLayout46.xml"/><Relationship Id="rId14" Type="http://schemas.openxmlformats.org/officeDocument/2006/relationships/theme" Target="../theme/theme5.xml"/><Relationship Id="rId13" Type="http://schemas.openxmlformats.org/officeDocument/2006/relationships/image" Target="../media/image7.jpeg"/><Relationship Id="rId12" Type="http://schemas.openxmlformats.org/officeDocument/2006/relationships/image" Target="../media/image1.emf"/><Relationship Id="rId11" Type="http://schemas.openxmlformats.org/officeDocument/2006/relationships/slideLayout" Target="../slideLayouts/slideLayout55.xml"/><Relationship Id="rId10" Type="http://schemas.openxmlformats.org/officeDocument/2006/relationships/slideLayout" Target="../slideLayouts/slideLayout54.xml"/><Relationship Id="rId1" Type="http://schemas.openxmlformats.org/officeDocument/2006/relationships/slideLayout" Target="../slideLayouts/slideLayout45.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64.xml"/><Relationship Id="rId8" Type="http://schemas.openxmlformats.org/officeDocument/2006/relationships/slideLayout" Target="../slideLayouts/slideLayout63.xml"/><Relationship Id="rId7" Type="http://schemas.openxmlformats.org/officeDocument/2006/relationships/slideLayout" Target="../slideLayouts/slideLayout62.xml"/><Relationship Id="rId6" Type="http://schemas.openxmlformats.org/officeDocument/2006/relationships/slideLayout" Target="../slideLayouts/slideLayout61.xml"/><Relationship Id="rId5" Type="http://schemas.openxmlformats.org/officeDocument/2006/relationships/slideLayout" Target="../slideLayouts/slideLayout60.xml"/><Relationship Id="rId4" Type="http://schemas.openxmlformats.org/officeDocument/2006/relationships/slideLayout" Target="../slideLayouts/slideLayout59.xml"/><Relationship Id="rId3" Type="http://schemas.openxmlformats.org/officeDocument/2006/relationships/slideLayout" Target="../slideLayouts/slideLayout58.xml"/><Relationship Id="rId2" Type="http://schemas.openxmlformats.org/officeDocument/2006/relationships/slideLayout" Target="../slideLayouts/slideLayout57.xml"/><Relationship Id="rId14" Type="http://schemas.openxmlformats.org/officeDocument/2006/relationships/theme" Target="../theme/theme6.xml"/><Relationship Id="rId13" Type="http://schemas.openxmlformats.org/officeDocument/2006/relationships/image" Target="../media/image8.jpeg"/><Relationship Id="rId12" Type="http://schemas.openxmlformats.org/officeDocument/2006/relationships/image" Target="../media/image1.emf"/><Relationship Id="rId11" Type="http://schemas.openxmlformats.org/officeDocument/2006/relationships/slideLayout" Target="../slideLayouts/slideLayout66.xml"/><Relationship Id="rId10" Type="http://schemas.openxmlformats.org/officeDocument/2006/relationships/slideLayout" Target="../slideLayouts/slideLayout65.xml"/><Relationship Id="rId1" Type="http://schemas.openxmlformats.org/officeDocument/2006/relationships/slideLayout" Target="../slideLayouts/slideLayout56.xml"/></Relationships>
</file>

<file path=ppt/slideMasters/_rels/slideMaster7.xml.rels><?xml version="1.0" encoding="UTF-8" standalone="yes"?>
<Relationships xmlns="http://schemas.openxmlformats.org/package/2006/relationships"><Relationship Id="rId9" Type="http://schemas.openxmlformats.org/officeDocument/2006/relationships/slideLayout" Target="../slideLayouts/slideLayout75.xml"/><Relationship Id="rId8" Type="http://schemas.openxmlformats.org/officeDocument/2006/relationships/slideLayout" Target="../slideLayouts/slideLayout74.xml"/><Relationship Id="rId7" Type="http://schemas.openxmlformats.org/officeDocument/2006/relationships/slideLayout" Target="../slideLayouts/slideLayout73.xml"/><Relationship Id="rId6" Type="http://schemas.openxmlformats.org/officeDocument/2006/relationships/slideLayout" Target="../slideLayouts/slideLayout72.xml"/><Relationship Id="rId5" Type="http://schemas.openxmlformats.org/officeDocument/2006/relationships/slideLayout" Target="../slideLayouts/slideLayout71.xml"/><Relationship Id="rId4" Type="http://schemas.openxmlformats.org/officeDocument/2006/relationships/slideLayout" Target="../slideLayouts/slideLayout70.xml"/><Relationship Id="rId3" Type="http://schemas.openxmlformats.org/officeDocument/2006/relationships/slideLayout" Target="../slideLayouts/slideLayout69.xml"/><Relationship Id="rId2" Type="http://schemas.openxmlformats.org/officeDocument/2006/relationships/slideLayout" Target="../slideLayouts/slideLayout68.xml"/><Relationship Id="rId14" Type="http://schemas.openxmlformats.org/officeDocument/2006/relationships/theme" Target="../theme/theme7.xml"/><Relationship Id="rId13" Type="http://schemas.openxmlformats.org/officeDocument/2006/relationships/image" Target="../media/image9.jpeg"/><Relationship Id="rId12" Type="http://schemas.openxmlformats.org/officeDocument/2006/relationships/image" Target="../media/image1.emf"/><Relationship Id="rId11" Type="http://schemas.openxmlformats.org/officeDocument/2006/relationships/slideLayout" Target="../slideLayouts/slideLayout77.xml"/><Relationship Id="rId10" Type="http://schemas.openxmlformats.org/officeDocument/2006/relationships/slideLayout" Target="../slideLayouts/slideLayout76.xml"/><Relationship Id="rId1" Type="http://schemas.openxmlformats.org/officeDocument/2006/relationships/slideLayout" Target="../slideLayouts/slideLayout67.xml"/></Relationships>
</file>

<file path=ppt/slideMasters/_rels/slideMaster8.xml.rels><?xml version="1.0" encoding="UTF-8" standalone="yes"?>
<Relationships xmlns="http://schemas.openxmlformats.org/package/2006/relationships"><Relationship Id="rId9" Type="http://schemas.openxmlformats.org/officeDocument/2006/relationships/slideLayout" Target="../slideLayouts/slideLayout86.xml"/><Relationship Id="rId8" Type="http://schemas.openxmlformats.org/officeDocument/2006/relationships/slideLayout" Target="../slideLayouts/slideLayout85.xml"/><Relationship Id="rId7" Type="http://schemas.openxmlformats.org/officeDocument/2006/relationships/slideLayout" Target="../slideLayouts/slideLayout84.xml"/><Relationship Id="rId6" Type="http://schemas.openxmlformats.org/officeDocument/2006/relationships/slideLayout" Target="../slideLayouts/slideLayout83.xml"/><Relationship Id="rId5" Type="http://schemas.openxmlformats.org/officeDocument/2006/relationships/slideLayout" Target="../slideLayouts/slideLayout82.xml"/><Relationship Id="rId4" Type="http://schemas.openxmlformats.org/officeDocument/2006/relationships/slideLayout" Target="../slideLayouts/slideLayout81.xml"/><Relationship Id="rId3" Type="http://schemas.openxmlformats.org/officeDocument/2006/relationships/slideLayout" Target="../slideLayouts/slideLayout80.xml"/><Relationship Id="rId2" Type="http://schemas.openxmlformats.org/officeDocument/2006/relationships/slideLayout" Target="../slideLayouts/slideLayout79.xml"/><Relationship Id="rId14" Type="http://schemas.openxmlformats.org/officeDocument/2006/relationships/theme" Target="../theme/theme8.xml"/><Relationship Id="rId13" Type="http://schemas.openxmlformats.org/officeDocument/2006/relationships/image" Target="../media/image10.jpeg"/><Relationship Id="rId12" Type="http://schemas.openxmlformats.org/officeDocument/2006/relationships/image" Target="../media/image1.emf"/><Relationship Id="rId11" Type="http://schemas.openxmlformats.org/officeDocument/2006/relationships/slideLayout" Target="../slideLayouts/slideLayout88.xml"/><Relationship Id="rId10" Type="http://schemas.openxmlformats.org/officeDocument/2006/relationships/slideLayout" Target="../slideLayouts/slideLayout87.xml"/><Relationship Id="rId1" Type="http://schemas.openxmlformats.org/officeDocument/2006/relationships/slideLayout" Target="../slideLayouts/slideLayout78.xml"/></Relationships>
</file>

<file path=ppt/slideMasters/_rels/slideMaster9.xml.rels><?xml version="1.0" encoding="UTF-8" standalone="yes"?>
<Relationships xmlns="http://schemas.openxmlformats.org/package/2006/relationships"><Relationship Id="rId9" Type="http://schemas.openxmlformats.org/officeDocument/2006/relationships/slideLayout" Target="../slideLayouts/slideLayout97.xml"/><Relationship Id="rId8" Type="http://schemas.openxmlformats.org/officeDocument/2006/relationships/slideLayout" Target="../slideLayouts/slideLayout96.xml"/><Relationship Id="rId7" Type="http://schemas.openxmlformats.org/officeDocument/2006/relationships/slideLayout" Target="../slideLayouts/slideLayout95.xml"/><Relationship Id="rId6" Type="http://schemas.openxmlformats.org/officeDocument/2006/relationships/slideLayout" Target="../slideLayouts/slideLayout94.xml"/><Relationship Id="rId5" Type="http://schemas.openxmlformats.org/officeDocument/2006/relationships/slideLayout" Target="../slideLayouts/slideLayout93.xml"/><Relationship Id="rId4" Type="http://schemas.openxmlformats.org/officeDocument/2006/relationships/slideLayout" Target="../slideLayouts/slideLayout92.xml"/><Relationship Id="rId3" Type="http://schemas.openxmlformats.org/officeDocument/2006/relationships/slideLayout" Target="../slideLayouts/slideLayout91.xml"/><Relationship Id="rId2" Type="http://schemas.openxmlformats.org/officeDocument/2006/relationships/slideLayout" Target="../slideLayouts/slideLayout90.xml"/><Relationship Id="rId14" Type="http://schemas.openxmlformats.org/officeDocument/2006/relationships/theme" Target="../theme/theme9.xml"/><Relationship Id="rId13" Type="http://schemas.openxmlformats.org/officeDocument/2006/relationships/image" Target="../media/image11.jpeg"/><Relationship Id="rId12" Type="http://schemas.openxmlformats.org/officeDocument/2006/relationships/image" Target="../media/image1.emf"/><Relationship Id="rId11" Type="http://schemas.openxmlformats.org/officeDocument/2006/relationships/slideLayout" Target="../slideLayouts/slideLayout99.xml"/><Relationship Id="rId10" Type="http://schemas.openxmlformats.org/officeDocument/2006/relationships/slideLayout" Target="../slideLayouts/slideLayout98.xml"/><Relationship Id="rId1" Type="http://schemas.openxmlformats.org/officeDocument/2006/relationships/slideLayout" Target="../slideLayouts/slideLayout8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Title Placeholder 1"/>
          <p:cNvSpPr>
            <a:spLocks noGrp="1"/>
          </p:cNvSpPr>
          <p:nvPr>
            <p:ph type="title"/>
          </p:nvPr>
        </p:nvSpPr>
        <p:spPr>
          <a:xfrm>
            <a:off x="354013" y="1408113"/>
            <a:ext cx="11414125" cy="1325562"/>
          </a:xfrm>
          <a:prstGeom prst="rect">
            <a:avLst/>
          </a:prstGeom>
          <a:noFill/>
          <a:ln w="9525">
            <a:noFill/>
          </a:ln>
        </p:spPr>
        <p:txBody>
          <a:bodyPr anchor="ctr"/>
          <a:p>
            <a:pPr lvl="0"/>
            <a:r>
              <a:rPr lang="en-US" altLang="zh-CN" dirty="0"/>
              <a:t>Click to edit Master title style</a:t>
            </a:r>
            <a:endParaRPr lang="en-US" altLang="zh-CN" dirty="0"/>
          </a:p>
        </p:txBody>
      </p:sp>
      <p:sp>
        <p:nvSpPr>
          <p:cNvPr id="1027" name="Text Placeholder 2"/>
          <p:cNvSpPr>
            <a:spLocks noGrp="1"/>
          </p:cNvSpPr>
          <p:nvPr>
            <p:ph type="body" idx="1"/>
          </p:nvPr>
        </p:nvSpPr>
        <p:spPr>
          <a:xfrm>
            <a:off x="354013" y="3211513"/>
            <a:ext cx="11414125" cy="3259137"/>
          </a:xfrm>
          <a:prstGeom prst="rect">
            <a:avLst/>
          </a:prstGeom>
          <a:noFill/>
          <a:ln w="9525">
            <a:noFill/>
          </a:ln>
        </p:spPr>
        <p:txBody>
          <a:bodyPr/>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pic>
        <p:nvPicPr>
          <p:cNvPr id="1028"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eaLnBrk="0" fontAlgn="base" hangingPunct="0">
        <a:lnSpc>
          <a:spcPct val="90000"/>
        </a:lnSpc>
        <a:spcBef>
          <a:spcPct val="0"/>
        </a:spcBef>
        <a:spcAft>
          <a:spcPct val="0"/>
        </a:spcAft>
        <a:buSzPct val="100000"/>
        <a:defRPr sz="4400">
          <a:solidFill>
            <a:schemeClr val="tx1"/>
          </a:solidFill>
          <a:latin typeface="+mj-lt"/>
          <a:ea typeface="+mj-ea"/>
          <a:cs typeface="+mj-cs"/>
        </a:defRPr>
      </a:lvl1pPr>
      <a:lvl2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2pPr>
      <a:lvl3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3pPr>
      <a:lvl4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4pPr>
      <a:lvl5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5pPr>
      <a:lvl6pPr marL="4572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6pPr>
      <a:lvl7pPr marL="9144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7pPr>
      <a:lvl8pPr marL="13716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8pPr>
      <a:lvl9pPr marL="18288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9pPr>
    </p:titleStyle>
    <p:body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mn-lt"/>
          <a:cs typeface="+mn-cs"/>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mn-lt"/>
          <a:cs typeface="+mn-cs"/>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mn-lt"/>
          <a:cs typeface="+mn-cs"/>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mn-lt"/>
          <a:cs typeface="+mn-cs"/>
        </a:defRPr>
      </a:lvl5pPr>
      <a:lvl6pPr marL="25146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mn-lt"/>
          <a:cs typeface="+mn-cs"/>
        </a:defRPr>
      </a:lvl6pPr>
      <a:lvl7pPr marL="29718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mn-lt"/>
          <a:cs typeface="+mn-cs"/>
        </a:defRPr>
      </a:lvl7pPr>
      <a:lvl8pPr marL="34290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mn-lt"/>
          <a:cs typeface="+mn-cs"/>
        </a:defRPr>
      </a:lvl8pPr>
      <a:lvl9pPr marL="3886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mn-lt"/>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alpha val="100000"/>
              </a:srgbClr>
            </a:gs>
            <a:gs pos="50000">
              <a:srgbClr val="FBFBFB">
                <a:alpha val="100000"/>
              </a:srgbClr>
            </a:gs>
            <a:gs pos="100000">
              <a:srgbClr val="D0D0D0">
                <a:alpha val="100000"/>
              </a:srgbClr>
            </a:gs>
          </a:gsLst>
          <a:lin ang="5400000"/>
          <a:tileRect/>
        </a:gradFill>
        <a:effectLst/>
      </p:bgPr>
    </p:bg>
    <p:spTree>
      <p:nvGrpSpPr>
        <p:cNvPr id="1" name=""/>
        <p:cNvGrpSpPr/>
        <p:nvPr/>
      </p:nvGrpSpPr>
      <p:grpSpPr/>
      <p:pic>
        <p:nvPicPr>
          <p:cNvPr id="10242"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pic>
        <p:nvPicPr>
          <p:cNvPr id="10243" name="Picture 4"/>
          <p:cNvPicPr>
            <a:picLocks noChangeAspect="1"/>
          </p:cNvPicPr>
          <p:nvPr/>
        </p:nvPicPr>
        <p:blipFill>
          <a:blip r:embed="rId13"/>
          <a:stretch>
            <a:fillRect/>
          </a:stretch>
        </p:blipFill>
        <p:spPr>
          <a:xfrm>
            <a:off x="0" y="0"/>
            <a:ext cx="12192000" cy="6858000"/>
          </a:xfrm>
          <a:prstGeom prst="rect">
            <a:avLst/>
          </a:prstGeom>
          <a:noFill/>
          <a:ln w="9525">
            <a:noFill/>
          </a:ln>
        </p:spPr>
      </p:pic>
      <p:pic>
        <p:nvPicPr>
          <p:cNvPr id="10244"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sp>
        <p:nvSpPr>
          <p:cNvPr id="10245" name="Title Placeholder 1"/>
          <p:cNvSpPr>
            <a:spLocks noGrp="1"/>
          </p:cNvSpPr>
          <p:nvPr>
            <p:ph type="title"/>
          </p:nvPr>
        </p:nvSpPr>
        <p:spPr>
          <a:xfrm>
            <a:off x="354013" y="1408113"/>
            <a:ext cx="11414125" cy="1325562"/>
          </a:xfrm>
          <a:prstGeom prst="rect">
            <a:avLst/>
          </a:prstGeom>
          <a:noFill/>
          <a:ln w="9525">
            <a:noFill/>
          </a:ln>
        </p:spPr>
        <p:txBody>
          <a:bodyPr anchor="ctr"/>
          <a:p>
            <a:pPr lvl="0"/>
            <a:r>
              <a:rPr lang="en-US" altLang="zh-CN" dirty="0"/>
              <a:t>Click to edit Master title style</a:t>
            </a:r>
            <a:endParaRPr lang="en-US" altLang="zh-CN" dirty="0"/>
          </a:p>
        </p:txBody>
      </p:sp>
      <p:sp>
        <p:nvSpPr>
          <p:cNvPr id="10246" name="Text Placeholder 2"/>
          <p:cNvSpPr>
            <a:spLocks noGrp="1"/>
          </p:cNvSpPr>
          <p:nvPr>
            <p:ph type="body" idx="1"/>
          </p:nvPr>
        </p:nvSpPr>
        <p:spPr>
          <a:xfrm>
            <a:off x="354013" y="3211513"/>
            <a:ext cx="11414125" cy="3259137"/>
          </a:xfrm>
          <a:prstGeom prst="rect">
            <a:avLst/>
          </a:prstGeom>
          <a:noFill/>
          <a:ln w="9525">
            <a:noFill/>
          </a:ln>
        </p:spPr>
        <p:txBody>
          <a:bodyPr/>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sldNum="0" hdr="0" ftr="0" dt="0"/>
  <p:txStyles>
    <p:titleStyle>
      <a:lvl1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1pPr>
      <a:lvl2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2pPr>
      <a:lvl3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3pPr>
      <a:lvl4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4pPr>
      <a:lvl5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5pPr>
      <a:lvl6pPr marL="4572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6pPr>
      <a:lvl7pPr marL="9144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7pPr>
      <a:lvl8pPr marL="13716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8pPr>
      <a:lvl9pPr marL="18288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9pPr>
    </p:titleStyle>
    <p:body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vl6pPr marL="25146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6pPr>
      <a:lvl7pPr marL="29718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7pPr>
      <a:lvl8pPr marL="34290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8pPr>
      <a:lvl9pPr marL="3886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1pPr>
      <a:lvl2pPr marL="457200" lvl="1"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2pPr>
      <a:lvl3pPr marL="914400" lvl="2"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3pPr>
      <a:lvl4pPr marL="1371600" lvl="3"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4pPr>
      <a:lvl5pPr marL="1828800" lvl="4"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5pPr>
      <a:lvl6pPr marL="2286000" lvl="5"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6pPr>
      <a:lvl7pPr marL="2743200" lvl="6"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7pPr>
      <a:lvl8pPr marL="3200400" lvl="7"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8pPr>
      <a:lvl9pPr marL="3657600" lvl="8"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1266"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pic>
        <p:nvPicPr>
          <p:cNvPr id="11267" name="Picture 4"/>
          <p:cNvPicPr>
            <a:picLocks noChangeAspect="1"/>
          </p:cNvPicPr>
          <p:nvPr/>
        </p:nvPicPr>
        <p:blipFill>
          <a:blip r:embed="rId13"/>
          <a:stretch>
            <a:fillRect/>
          </a:stretch>
        </p:blipFill>
        <p:spPr>
          <a:xfrm>
            <a:off x="0" y="0"/>
            <a:ext cx="12192000" cy="6858000"/>
          </a:xfrm>
          <a:prstGeom prst="rect">
            <a:avLst/>
          </a:prstGeom>
          <a:noFill/>
          <a:ln w="9525">
            <a:noFill/>
          </a:ln>
        </p:spPr>
      </p:pic>
      <p:pic>
        <p:nvPicPr>
          <p:cNvPr id="11268"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sp>
        <p:nvSpPr>
          <p:cNvPr id="11269" name="Title Placeholder 1"/>
          <p:cNvSpPr>
            <a:spLocks noGrp="1"/>
          </p:cNvSpPr>
          <p:nvPr>
            <p:ph type="title"/>
          </p:nvPr>
        </p:nvSpPr>
        <p:spPr>
          <a:xfrm>
            <a:off x="354013" y="1408113"/>
            <a:ext cx="11414125" cy="1325562"/>
          </a:xfrm>
          <a:prstGeom prst="rect">
            <a:avLst/>
          </a:prstGeom>
          <a:noFill/>
          <a:ln w="9525">
            <a:noFill/>
          </a:ln>
        </p:spPr>
        <p:txBody>
          <a:bodyPr anchor="ctr"/>
          <a:p>
            <a:pPr lvl="0"/>
            <a:r>
              <a:rPr lang="en-US" altLang="zh-CN" dirty="0"/>
              <a:t>Click to edit Master title style</a:t>
            </a:r>
            <a:endParaRPr lang="en-US" altLang="zh-CN" dirty="0"/>
          </a:p>
        </p:txBody>
      </p:sp>
      <p:sp>
        <p:nvSpPr>
          <p:cNvPr id="11270" name="Text Placeholder 2"/>
          <p:cNvSpPr>
            <a:spLocks noGrp="1"/>
          </p:cNvSpPr>
          <p:nvPr>
            <p:ph type="body" idx="1"/>
          </p:nvPr>
        </p:nvSpPr>
        <p:spPr>
          <a:xfrm>
            <a:off x="354013" y="3211513"/>
            <a:ext cx="11414125" cy="3259137"/>
          </a:xfrm>
          <a:prstGeom prst="rect">
            <a:avLst/>
          </a:prstGeom>
          <a:noFill/>
          <a:ln w="9525">
            <a:noFill/>
          </a:ln>
        </p:spPr>
        <p:txBody>
          <a:bodyPr/>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ftr="0" dt="0"/>
  <p:txStyles>
    <p:titleStyle>
      <a:lvl1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1pPr>
      <a:lvl2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2pPr>
      <a:lvl3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3pPr>
      <a:lvl4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4pPr>
      <a:lvl5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5pPr>
      <a:lvl6pPr marL="4572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6pPr>
      <a:lvl7pPr marL="9144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7pPr>
      <a:lvl8pPr marL="13716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8pPr>
      <a:lvl9pPr marL="18288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9pPr>
    </p:titleStyle>
    <p:body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vl6pPr marL="25146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6pPr>
      <a:lvl7pPr marL="29718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7pPr>
      <a:lvl8pPr marL="34290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8pPr>
      <a:lvl9pPr marL="3886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1pPr>
      <a:lvl2pPr marL="457200" lvl="1"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2pPr>
      <a:lvl3pPr marL="914400" lvl="2"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3pPr>
      <a:lvl4pPr marL="1371600" lvl="3"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4pPr>
      <a:lvl5pPr marL="1828800" lvl="4"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5pPr>
      <a:lvl6pPr marL="2286000" lvl="5"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6pPr>
      <a:lvl7pPr marL="2743200" lvl="6"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7pPr>
      <a:lvl8pPr marL="3200400" lvl="7"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8pPr>
      <a:lvl9pPr marL="3657600" lvl="8"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2290"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pic>
        <p:nvPicPr>
          <p:cNvPr id="12291" name="Picture 4"/>
          <p:cNvPicPr>
            <a:picLocks noChangeAspect="1"/>
          </p:cNvPicPr>
          <p:nvPr/>
        </p:nvPicPr>
        <p:blipFill>
          <a:blip r:embed="rId13"/>
          <a:stretch>
            <a:fillRect/>
          </a:stretch>
        </p:blipFill>
        <p:spPr>
          <a:xfrm>
            <a:off x="0" y="0"/>
            <a:ext cx="12192000" cy="6858000"/>
          </a:xfrm>
          <a:prstGeom prst="rect">
            <a:avLst/>
          </a:prstGeom>
          <a:noFill/>
          <a:ln w="9525">
            <a:noFill/>
          </a:ln>
        </p:spPr>
      </p:pic>
      <p:pic>
        <p:nvPicPr>
          <p:cNvPr id="12292"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sp>
        <p:nvSpPr>
          <p:cNvPr id="12293" name="Title Placeholder 1"/>
          <p:cNvSpPr>
            <a:spLocks noGrp="1"/>
          </p:cNvSpPr>
          <p:nvPr>
            <p:ph type="title"/>
          </p:nvPr>
        </p:nvSpPr>
        <p:spPr>
          <a:xfrm>
            <a:off x="354013" y="1408113"/>
            <a:ext cx="11414125" cy="1325562"/>
          </a:xfrm>
          <a:prstGeom prst="rect">
            <a:avLst/>
          </a:prstGeom>
          <a:noFill/>
          <a:ln w="9525">
            <a:noFill/>
          </a:ln>
        </p:spPr>
        <p:txBody>
          <a:bodyPr anchor="ctr"/>
          <a:p>
            <a:pPr lvl="0"/>
            <a:r>
              <a:rPr lang="en-US" altLang="zh-CN" dirty="0"/>
              <a:t>Click to edit Master title style</a:t>
            </a:r>
            <a:endParaRPr lang="en-US" altLang="zh-CN" dirty="0"/>
          </a:p>
        </p:txBody>
      </p:sp>
      <p:sp>
        <p:nvSpPr>
          <p:cNvPr id="12294" name="Text Placeholder 2"/>
          <p:cNvSpPr>
            <a:spLocks noGrp="1"/>
          </p:cNvSpPr>
          <p:nvPr>
            <p:ph type="body" idx="1"/>
          </p:nvPr>
        </p:nvSpPr>
        <p:spPr>
          <a:xfrm>
            <a:off x="354013" y="3211513"/>
            <a:ext cx="11414125" cy="3259137"/>
          </a:xfrm>
          <a:prstGeom prst="rect">
            <a:avLst/>
          </a:prstGeom>
          <a:noFill/>
          <a:ln w="9525">
            <a:noFill/>
          </a:ln>
        </p:spPr>
        <p:txBody>
          <a:bodyPr/>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sldNum="0" hdr="0" ftr="0" dt="0"/>
  <p:txStyles>
    <p:titleStyle>
      <a:lvl1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1pPr>
      <a:lvl2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2pPr>
      <a:lvl3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3pPr>
      <a:lvl4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4pPr>
      <a:lvl5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5pPr>
      <a:lvl6pPr marL="4572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6pPr>
      <a:lvl7pPr marL="9144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7pPr>
      <a:lvl8pPr marL="13716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8pPr>
      <a:lvl9pPr marL="18288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9pPr>
    </p:titleStyle>
    <p:body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vl6pPr marL="25146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6pPr>
      <a:lvl7pPr marL="29718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7pPr>
      <a:lvl8pPr marL="34290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8pPr>
      <a:lvl9pPr marL="3886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1pPr>
      <a:lvl2pPr marL="457200" lvl="1"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2pPr>
      <a:lvl3pPr marL="914400" lvl="2"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3pPr>
      <a:lvl4pPr marL="1371600" lvl="3"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4pPr>
      <a:lvl5pPr marL="1828800" lvl="4"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5pPr>
      <a:lvl6pPr marL="2286000" lvl="5"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6pPr>
      <a:lvl7pPr marL="2743200" lvl="6"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7pPr>
      <a:lvl8pPr marL="3200400" lvl="7"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8pPr>
      <a:lvl9pPr marL="3657600" lvl="8"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3314"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pic>
        <p:nvPicPr>
          <p:cNvPr id="13315" name="Picture 4"/>
          <p:cNvPicPr>
            <a:picLocks noChangeAspect="1"/>
          </p:cNvPicPr>
          <p:nvPr/>
        </p:nvPicPr>
        <p:blipFill>
          <a:blip r:embed="rId13"/>
          <a:stretch>
            <a:fillRect/>
          </a:stretch>
        </p:blipFill>
        <p:spPr>
          <a:xfrm>
            <a:off x="0" y="0"/>
            <a:ext cx="12192000" cy="6858000"/>
          </a:xfrm>
          <a:prstGeom prst="rect">
            <a:avLst/>
          </a:prstGeom>
          <a:noFill/>
          <a:ln w="9525">
            <a:noFill/>
          </a:ln>
        </p:spPr>
      </p:pic>
      <p:pic>
        <p:nvPicPr>
          <p:cNvPr id="13316"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sp>
        <p:nvSpPr>
          <p:cNvPr id="13317" name="Title Placeholder 1"/>
          <p:cNvSpPr>
            <a:spLocks noGrp="1"/>
          </p:cNvSpPr>
          <p:nvPr>
            <p:ph type="title"/>
          </p:nvPr>
        </p:nvSpPr>
        <p:spPr>
          <a:xfrm>
            <a:off x="354013" y="1408113"/>
            <a:ext cx="11414125" cy="1325562"/>
          </a:xfrm>
          <a:prstGeom prst="rect">
            <a:avLst/>
          </a:prstGeom>
          <a:noFill/>
          <a:ln w="9525">
            <a:noFill/>
          </a:ln>
        </p:spPr>
        <p:txBody>
          <a:bodyPr anchor="ctr"/>
          <a:p>
            <a:pPr lvl="0"/>
            <a:r>
              <a:rPr lang="en-US" altLang="zh-CN" dirty="0"/>
              <a:t>Click to edit Master title style</a:t>
            </a:r>
            <a:endParaRPr lang="en-US" altLang="zh-CN" dirty="0"/>
          </a:p>
        </p:txBody>
      </p:sp>
      <p:sp>
        <p:nvSpPr>
          <p:cNvPr id="13318" name="Text Placeholder 2"/>
          <p:cNvSpPr>
            <a:spLocks noGrp="1"/>
          </p:cNvSpPr>
          <p:nvPr>
            <p:ph type="body" idx="1"/>
          </p:nvPr>
        </p:nvSpPr>
        <p:spPr>
          <a:xfrm>
            <a:off x="354013" y="3211513"/>
            <a:ext cx="11414125" cy="3259137"/>
          </a:xfrm>
          <a:prstGeom prst="rect">
            <a:avLst/>
          </a:prstGeom>
          <a:noFill/>
          <a:ln w="9525">
            <a:noFill/>
          </a:ln>
        </p:spPr>
        <p:txBody>
          <a:bodyPr/>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sldNum="0" hdr="0" ftr="0" dt="0"/>
  <p:txStyles>
    <p:titleStyle>
      <a:lvl1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1pPr>
      <a:lvl2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2pPr>
      <a:lvl3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3pPr>
      <a:lvl4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4pPr>
      <a:lvl5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5pPr>
      <a:lvl6pPr marL="4572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6pPr>
      <a:lvl7pPr marL="9144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7pPr>
      <a:lvl8pPr marL="13716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8pPr>
      <a:lvl9pPr marL="18288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9pPr>
    </p:titleStyle>
    <p:body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vl6pPr marL="25146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6pPr>
      <a:lvl7pPr marL="29718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7pPr>
      <a:lvl8pPr marL="34290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8pPr>
      <a:lvl9pPr marL="3886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1pPr>
      <a:lvl2pPr marL="457200" lvl="1"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2pPr>
      <a:lvl3pPr marL="914400" lvl="2"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3pPr>
      <a:lvl4pPr marL="1371600" lvl="3"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4pPr>
      <a:lvl5pPr marL="1828800" lvl="4"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5pPr>
      <a:lvl6pPr marL="2286000" lvl="5"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6pPr>
      <a:lvl7pPr marL="2743200" lvl="6"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7pPr>
      <a:lvl8pPr marL="3200400" lvl="7"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8pPr>
      <a:lvl9pPr marL="3657600" lvl="8"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4338"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pic>
        <p:nvPicPr>
          <p:cNvPr id="14339" name="Picture 4"/>
          <p:cNvPicPr>
            <a:picLocks noChangeAspect="1"/>
          </p:cNvPicPr>
          <p:nvPr/>
        </p:nvPicPr>
        <p:blipFill>
          <a:blip r:embed="rId13"/>
          <a:stretch>
            <a:fillRect/>
          </a:stretch>
        </p:blipFill>
        <p:spPr>
          <a:xfrm>
            <a:off x="0" y="0"/>
            <a:ext cx="12192000" cy="6858000"/>
          </a:xfrm>
          <a:prstGeom prst="rect">
            <a:avLst/>
          </a:prstGeom>
          <a:noFill/>
          <a:ln w="9525">
            <a:noFill/>
          </a:ln>
        </p:spPr>
      </p:pic>
      <p:sp>
        <p:nvSpPr>
          <p:cNvPr id="14431" name="TextBox 5"/>
          <p:cNvSpPr>
            <a:spLocks noChangeArrowheads="1"/>
          </p:cNvSpPr>
          <p:nvPr/>
        </p:nvSpPr>
        <p:spPr bwMode="auto">
          <a:xfrm>
            <a:off x="6608763" y="2506663"/>
            <a:ext cx="4064000" cy="1922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100000"/>
              </a:lnSpc>
              <a:spcBef>
                <a:spcPct val="0"/>
              </a:spcBef>
              <a:spcAft>
                <a:spcPct val="0"/>
              </a:spcAft>
              <a:buClrTx/>
              <a:buSzPct val="100000"/>
              <a:buFontTx/>
              <a:buNone/>
              <a:defRPr/>
            </a:pPr>
            <a:r>
              <a:rPr kumimoji="0" lang="en-US" altLang="zh-CN" sz="7200" b="0" i="0" u="none" strike="noStrike" kern="1200" cap="none" spc="0" normalizeH="0" baseline="0" noProof="0" smtClean="0">
                <a:ln>
                  <a:noFill/>
                </a:ln>
                <a:solidFill>
                  <a:schemeClr val="bg1"/>
                </a:solidFill>
                <a:effectLst/>
                <a:uLnTx/>
                <a:uFillTx/>
                <a:latin typeface="Calibri" pitchFamily="34" charset="0"/>
                <a:ea typeface="SimSun" pitchFamily="2" charset="-122"/>
                <a:cs typeface="Calibri" pitchFamily="34" charset="0"/>
              </a:rPr>
              <a:t>Thank you</a:t>
            </a:r>
            <a:endParaRPr kumimoji="0" lang="en-US" altLang="zh-CN" sz="7200" b="0" i="0" u="none" strike="noStrike" kern="1200" cap="none" spc="0" normalizeH="0" baseline="0" noProof="0" smtClean="0">
              <a:ln>
                <a:noFill/>
              </a:ln>
              <a:solidFill>
                <a:schemeClr val="bg1"/>
              </a:solidFill>
              <a:effectLst/>
              <a:uLnTx/>
              <a:uFillTx/>
              <a:latin typeface="Calibri" pitchFamily="34" charset="0"/>
              <a:ea typeface="SimSun" pitchFamily="2" charset="-122"/>
              <a:cs typeface="Calibri" pitchFamily="34" charset="0"/>
            </a:endParaRPr>
          </a:p>
          <a:p>
            <a:pPr marL="0" marR="0" lvl="0" indent="0" algn="l" defTabSz="914400" rtl="0" eaLnBrk="0" fontAlgn="base" latinLnBrk="0" hangingPunct="0">
              <a:lnSpc>
                <a:spcPct val="100000"/>
              </a:lnSpc>
              <a:spcBef>
                <a:spcPct val="0"/>
              </a:spcBef>
              <a:spcAft>
                <a:spcPct val="0"/>
              </a:spcAft>
              <a:buClrTx/>
              <a:buSzPct val="100000"/>
              <a:buFontTx/>
              <a:buNone/>
              <a:defRPr/>
            </a:pPr>
            <a:r>
              <a:rPr kumimoji="0" lang="en-US" altLang="zh-CN" sz="2400" b="0" i="0" u="none" strike="noStrike" kern="1200" cap="none" spc="0" normalizeH="0" baseline="0" noProof="0" smtClean="0">
                <a:ln>
                  <a:noFill/>
                </a:ln>
                <a:solidFill>
                  <a:schemeClr val="bg1"/>
                </a:solidFill>
                <a:effectLst/>
                <a:uLnTx/>
                <a:uFillTx/>
                <a:latin typeface="Calibri" pitchFamily="34" charset="0"/>
                <a:ea typeface="SimSun" pitchFamily="2" charset="-122"/>
                <a:cs typeface="Calibri" pitchFamily="34" charset="0"/>
              </a:rPr>
              <a:t>For more information </a:t>
            </a:r>
            <a:br>
              <a:rPr kumimoji="0" lang="en-US" altLang="zh-CN" sz="2400" b="0" i="0" u="none" strike="noStrike" kern="1200" cap="none" spc="0" normalizeH="0" baseline="0" noProof="0" smtClean="0">
                <a:ln>
                  <a:noFill/>
                </a:ln>
                <a:solidFill>
                  <a:schemeClr val="bg1"/>
                </a:solidFill>
                <a:effectLst/>
                <a:uLnTx/>
                <a:uFillTx/>
                <a:latin typeface="Calibri" pitchFamily="34" charset="0"/>
                <a:ea typeface="SimSun" pitchFamily="2" charset="-122"/>
                <a:cs typeface="Calibri" pitchFamily="34" charset="0"/>
              </a:rPr>
            </a:br>
            <a:r>
              <a:rPr kumimoji="0" lang="en-US" altLang="zh-CN" sz="2400" b="1" i="0" u="none" strike="noStrike" kern="1200" cap="none" spc="0" normalizeH="0" baseline="0" noProof="0" smtClean="0">
                <a:ln>
                  <a:noFill/>
                </a:ln>
                <a:solidFill>
                  <a:schemeClr val="bg1"/>
                </a:solidFill>
                <a:effectLst/>
                <a:uLnTx/>
                <a:uFillTx/>
                <a:latin typeface="Calibri" pitchFamily="34" charset="0"/>
                <a:ea typeface="SimSun" pitchFamily="2" charset="-122"/>
                <a:cs typeface="Calibri" pitchFamily="34" charset="0"/>
              </a:rPr>
              <a:t>visit www.hull.ac.uk</a:t>
            </a:r>
            <a:endParaRPr kumimoji="0" lang="en-US" altLang="zh-CN" sz="2400" b="1" i="0" u="none" strike="noStrike" kern="1200" cap="none" spc="0" normalizeH="0" baseline="0" noProof="0" smtClean="0">
              <a:ln>
                <a:noFill/>
              </a:ln>
              <a:solidFill>
                <a:schemeClr val="bg1"/>
              </a:solidFill>
              <a:effectLst/>
              <a:uLnTx/>
              <a:uFillTx/>
              <a:latin typeface="Calibri" pitchFamily="34" charset="0"/>
              <a:ea typeface="SimSun" pitchFamily="2" charset="-122"/>
              <a:cs typeface="Calibri" pitchFamily="34" charset="0"/>
            </a:endParaRPr>
          </a:p>
        </p:txBody>
      </p:sp>
      <p:pic>
        <p:nvPicPr>
          <p:cNvPr id="14341" name="Picture 7"/>
          <p:cNvPicPr>
            <a:picLocks noChangeAspect="1"/>
          </p:cNvPicPr>
          <p:nvPr/>
        </p:nvPicPr>
        <p:blipFill>
          <a:blip r:embed="rId14"/>
          <a:stretch>
            <a:fillRect/>
          </a:stretch>
        </p:blipFill>
        <p:spPr>
          <a:xfrm>
            <a:off x="1560513" y="2413000"/>
            <a:ext cx="4356100" cy="2032000"/>
          </a:xfrm>
          <a:prstGeom prst="rect">
            <a:avLst/>
          </a:prstGeom>
          <a:noFill/>
          <a:ln w="9525">
            <a:noFill/>
          </a:ln>
        </p:spPr>
      </p:pic>
      <p:sp>
        <p:nvSpPr>
          <p:cNvPr id="14342" name="Title Placeholder 1"/>
          <p:cNvSpPr>
            <a:spLocks noGrp="1"/>
          </p:cNvSpPr>
          <p:nvPr>
            <p:ph type="title"/>
          </p:nvPr>
        </p:nvSpPr>
        <p:spPr>
          <a:xfrm>
            <a:off x="354013" y="1408113"/>
            <a:ext cx="11414125" cy="1325562"/>
          </a:xfrm>
          <a:prstGeom prst="rect">
            <a:avLst/>
          </a:prstGeom>
          <a:noFill/>
          <a:ln w="9525">
            <a:noFill/>
          </a:ln>
        </p:spPr>
        <p:txBody>
          <a:bodyPr anchor="ctr"/>
          <a:p>
            <a:pPr lvl="0"/>
            <a:r>
              <a:rPr lang="en-US" altLang="zh-CN" dirty="0"/>
              <a:t>Click to edit Master title style</a:t>
            </a:r>
            <a:endParaRPr lang="en-US" altLang="zh-CN" dirty="0"/>
          </a:p>
        </p:txBody>
      </p:sp>
      <p:sp>
        <p:nvSpPr>
          <p:cNvPr id="14343" name="Text Placeholder 2"/>
          <p:cNvSpPr>
            <a:spLocks noGrp="1"/>
          </p:cNvSpPr>
          <p:nvPr>
            <p:ph type="body" idx="1"/>
          </p:nvPr>
        </p:nvSpPr>
        <p:spPr>
          <a:xfrm>
            <a:off x="354013" y="3211513"/>
            <a:ext cx="11414125" cy="3259137"/>
          </a:xfrm>
          <a:prstGeom prst="rect">
            <a:avLst/>
          </a:prstGeom>
          <a:noFill/>
          <a:ln w="9525">
            <a:noFill/>
          </a:ln>
        </p:spPr>
        <p:txBody>
          <a:bodyPr/>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sldNum="0" hdr="0" ftr="0" dt="0"/>
  <p:txStyles>
    <p:titleStyle>
      <a:lvl1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1pPr>
      <a:lvl2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2pPr>
      <a:lvl3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3pPr>
      <a:lvl4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4pPr>
      <a:lvl5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5pPr>
      <a:lvl6pPr marL="4572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6pPr>
      <a:lvl7pPr marL="9144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7pPr>
      <a:lvl8pPr marL="13716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8pPr>
      <a:lvl9pPr marL="18288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9pPr>
    </p:titleStyle>
    <p:body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vl6pPr marL="25146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6pPr>
      <a:lvl7pPr marL="29718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7pPr>
      <a:lvl8pPr marL="34290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8pPr>
      <a:lvl9pPr marL="3886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1pPr>
      <a:lvl2pPr marL="457200" lvl="1"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2pPr>
      <a:lvl3pPr marL="914400" lvl="2"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3pPr>
      <a:lvl4pPr marL="1371600" lvl="3"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4pPr>
      <a:lvl5pPr marL="1828800" lvl="4"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5pPr>
      <a:lvl6pPr marL="2286000" lvl="5"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6pPr>
      <a:lvl7pPr marL="2743200" lvl="6"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7pPr>
      <a:lvl8pPr marL="3200400" lvl="7"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8pPr>
      <a:lvl9pPr marL="3657600" lvl="8"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5362"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pic>
        <p:nvPicPr>
          <p:cNvPr id="15363" name="Picture 4"/>
          <p:cNvPicPr>
            <a:picLocks noChangeAspect="1"/>
          </p:cNvPicPr>
          <p:nvPr/>
        </p:nvPicPr>
        <p:blipFill>
          <a:blip r:embed="rId13"/>
          <a:stretch>
            <a:fillRect/>
          </a:stretch>
        </p:blipFill>
        <p:spPr>
          <a:xfrm>
            <a:off x="0" y="0"/>
            <a:ext cx="12192000" cy="6858000"/>
          </a:xfrm>
          <a:prstGeom prst="rect">
            <a:avLst/>
          </a:prstGeom>
          <a:noFill/>
          <a:ln w="9525">
            <a:noFill/>
          </a:ln>
        </p:spPr>
      </p:pic>
      <p:sp>
        <p:nvSpPr>
          <p:cNvPr id="15463" name="TextBox 5"/>
          <p:cNvSpPr>
            <a:spLocks noChangeArrowheads="1"/>
          </p:cNvSpPr>
          <p:nvPr/>
        </p:nvSpPr>
        <p:spPr bwMode="auto">
          <a:xfrm>
            <a:off x="6608763" y="2506663"/>
            <a:ext cx="4064000" cy="1922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100000"/>
              </a:lnSpc>
              <a:spcBef>
                <a:spcPct val="0"/>
              </a:spcBef>
              <a:spcAft>
                <a:spcPct val="0"/>
              </a:spcAft>
              <a:buClrTx/>
              <a:buSzPct val="100000"/>
              <a:buFontTx/>
              <a:buNone/>
              <a:defRPr/>
            </a:pPr>
            <a:r>
              <a:rPr kumimoji="0" lang="en-US" altLang="zh-CN" sz="7200" b="0" i="0" u="none" strike="noStrike" kern="1200" cap="none" spc="0" normalizeH="0" baseline="0" noProof="0" smtClean="0">
                <a:ln>
                  <a:noFill/>
                </a:ln>
                <a:solidFill>
                  <a:schemeClr val="bg1"/>
                </a:solidFill>
                <a:effectLst/>
                <a:uLnTx/>
                <a:uFillTx/>
                <a:latin typeface="Calibri" pitchFamily="34" charset="0"/>
                <a:ea typeface="SimSun" pitchFamily="2" charset="-122"/>
                <a:cs typeface="Calibri" pitchFamily="34" charset="0"/>
              </a:rPr>
              <a:t>Thank you</a:t>
            </a:r>
            <a:endParaRPr kumimoji="0" lang="en-US" altLang="zh-CN" sz="7200" b="0" i="0" u="none" strike="noStrike" kern="1200" cap="none" spc="0" normalizeH="0" baseline="0" noProof="0" smtClean="0">
              <a:ln>
                <a:noFill/>
              </a:ln>
              <a:solidFill>
                <a:schemeClr val="bg1"/>
              </a:solidFill>
              <a:effectLst/>
              <a:uLnTx/>
              <a:uFillTx/>
              <a:latin typeface="Calibri" pitchFamily="34" charset="0"/>
              <a:ea typeface="SimSun" pitchFamily="2" charset="-122"/>
              <a:cs typeface="Calibri" pitchFamily="34" charset="0"/>
            </a:endParaRPr>
          </a:p>
          <a:p>
            <a:pPr marL="0" marR="0" lvl="0" indent="0" algn="l" defTabSz="914400" rtl="0" eaLnBrk="0" fontAlgn="base" latinLnBrk="0" hangingPunct="0">
              <a:lnSpc>
                <a:spcPct val="100000"/>
              </a:lnSpc>
              <a:spcBef>
                <a:spcPct val="0"/>
              </a:spcBef>
              <a:spcAft>
                <a:spcPct val="0"/>
              </a:spcAft>
              <a:buClrTx/>
              <a:buSzPct val="100000"/>
              <a:buFontTx/>
              <a:buNone/>
              <a:defRPr/>
            </a:pPr>
            <a:r>
              <a:rPr kumimoji="0" lang="en-US" altLang="zh-CN" sz="2400" b="0" i="0" u="none" strike="noStrike" kern="1200" cap="none" spc="0" normalizeH="0" baseline="0" noProof="0" smtClean="0">
                <a:ln>
                  <a:noFill/>
                </a:ln>
                <a:solidFill>
                  <a:schemeClr val="bg1"/>
                </a:solidFill>
                <a:effectLst/>
                <a:uLnTx/>
                <a:uFillTx/>
                <a:latin typeface="Calibri" pitchFamily="34" charset="0"/>
                <a:ea typeface="SimSun" pitchFamily="2" charset="-122"/>
                <a:cs typeface="Calibri" pitchFamily="34" charset="0"/>
              </a:rPr>
              <a:t>For more information </a:t>
            </a:r>
            <a:br>
              <a:rPr kumimoji="0" lang="en-US" altLang="zh-CN" sz="2400" b="0" i="0" u="none" strike="noStrike" kern="1200" cap="none" spc="0" normalizeH="0" baseline="0" noProof="0" smtClean="0">
                <a:ln>
                  <a:noFill/>
                </a:ln>
                <a:solidFill>
                  <a:schemeClr val="bg1"/>
                </a:solidFill>
                <a:effectLst/>
                <a:uLnTx/>
                <a:uFillTx/>
                <a:latin typeface="Calibri" pitchFamily="34" charset="0"/>
                <a:ea typeface="SimSun" pitchFamily="2" charset="-122"/>
                <a:cs typeface="Calibri" pitchFamily="34" charset="0"/>
              </a:rPr>
            </a:br>
            <a:r>
              <a:rPr kumimoji="0" lang="en-US" altLang="zh-CN" sz="2400" b="1" i="0" u="none" strike="noStrike" kern="1200" cap="none" spc="0" normalizeH="0" baseline="0" noProof="0" smtClean="0">
                <a:ln>
                  <a:noFill/>
                </a:ln>
                <a:solidFill>
                  <a:schemeClr val="bg1"/>
                </a:solidFill>
                <a:effectLst/>
                <a:uLnTx/>
                <a:uFillTx/>
                <a:latin typeface="Calibri" pitchFamily="34" charset="0"/>
                <a:ea typeface="SimSun" pitchFamily="2" charset="-122"/>
                <a:cs typeface="Calibri" pitchFamily="34" charset="0"/>
              </a:rPr>
              <a:t>visit www.hull.ac.uk</a:t>
            </a:r>
            <a:endParaRPr kumimoji="0" lang="en-US" altLang="zh-CN" sz="2400" b="1" i="0" u="none" strike="noStrike" kern="1200" cap="none" spc="0" normalizeH="0" baseline="0" noProof="0" smtClean="0">
              <a:ln>
                <a:noFill/>
              </a:ln>
              <a:solidFill>
                <a:schemeClr val="bg1"/>
              </a:solidFill>
              <a:effectLst/>
              <a:uLnTx/>
              <a:uFillTx/>
              <a:latin typeface="Calibri" pitchFamily="34" charset="0"/>
              <a:ea typeface="SimSun" pitchFamily="2" charset="-122"/>
              <a:cs typeface="Calibri" pitchFamily="34" charset="0"/>
            </a:endParaRPr>
          </a:p>
        </p:txBody>
      </p:sp>
      <p:pic>
        <p:nvPicPr>
          <p:cNvPr id="15365" name="Picture 7"/>
          <p:cNvPicPr>
            <a:picLocks noChangeAspect="1"/>
          </p:cNvPicPr>
          <p:nvPr/>
        </p:nvPicPr>
        <p:blipFill>
          <a:blip r:embed="rId14"/>
          <a:stretch>
            <a:fillRect/>
          </a:stretch>
        </p:blipFill>
        <p:spPr>
          <a:xfrm>
            <a:off x="1560513" y="2413000"/>
            <a:ext cx="4356100" cy="2032000"/>
          </a:xfrm>
          <a:prstGeom prst="rect">
            <a:avLst/>
          </a:prstGeom>
          <a:noFill/>
          <a:ln w="9525">
            <a:noFill/>
          </a:ln>
        </p:spPr>
      </p:pic>
      <p:sp>
        <p:nvSpPr>
          <p:cNvPr id="15366" name="Title Placeholder 1"/>
          <p:cNvSpPr>
            <a:spLocks noGrp="1"/>
          </p:cNvSpPr>
          <p:nvPr>
            <p:ph type="title"/>
          </p:nvPr>
        </p:nvSpPr>
        <p:spPr>
          <a:xfrm>
            <a:off x="354013" y="1408113"/>
            <a:ext cx="11414125" cy="1325562"/>
          </a:xfrm>
          <a:prstGeom prst="rect">
            <a:avLst/>
          </a:prstGeom>
          <a:noFill/>
          <a:ln w="9525">
            <a:noFill/>
          </a:ln>
        </p:spPr>
        <p:txBody>
          <a:bodyPr anchor="ctr"/>
          <a:p>
            <a:pPr lvl="0"/>
            <a:r>
              <a:rPr lang="en-US" altLang="zh-CN" dirty="0"/>
              <a:t>Click to edit Master title style</a:t>
            </a:r>
            <a:endParaRPr lang="en-US" altLang="zh-CN" dirty="0"/>
          </a:p>
        </p:txBody>
      </p:sp>
      <p:sp>
        <p:nvSpPr>
          <p:cNvPr id="15367" name="Text Placeholder 2"/>
          <p:cNvSpPr>
            <a:spLocks noGrp="1"/>
          </p:cNvSpPr>
          <p:nvPr>
            <p:ph type="body" idx="1"/>
          </p:nvPr>
        </p:nvSpPr>
        <p:spPr>
          <a:xfrm>
            <a:off x="354013" y="3211513"/>
            <a:ext cx="11414125" cy="3259137"/>
          </a:xfrm>
          <a:prstGeom prst="rect">
            <a:avLst/>
          </a:prstGeom>
          <a:noFill/>
          <a:ln w="9525">
            <a:noFill/>
          </a:ln>
        </p:spPr>
        <p:txBody>
          <a:bodyPr/>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hf sldNum="0" hdr="0" ftr="0" dt="0"/>
  <p:txStyles>
    <p:titleStyle>
      <a:lvl1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1pPr>
      <a:lvl2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2pPr>
      <a:lvl3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3pPr>
      <a:lvl4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4pPr>
      <a:lvl5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5pPr>
      <a:lvl6pPr marL="4572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6pPr>
      <a:lvl7pPr marL="9144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7pPr>
      <a:lvl8pPr marL="13716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8pPr>
      <a:lvl9pPr marL="18288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9pPr>
    </p:titleStyle>
    <p:body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vl6pPr marL="25146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6pPr>
      <a:lvl7pPr marL="29718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7pPr>
      <a:lvl8pPr marL="34290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8pPr>
      <a:lvl9pPr marL="3886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1pPr>
      <a:lvl2pPr marL="457200" lvl="1"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2pPr>
      <a:lvl3pPr marL="914400" lvl="2"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3pPr>
      <a:lvl4pPr marL="1371600" lvl="3"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4pPr>
      <a:lvl5pPr marL="1828800" lvl="4"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5pPr>
      <a:lvl6pPr marL="2286000" lvl="5"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6pPr>
      <a:lvl7pPr marL="2743200" lvl="6"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7pPr>
      <a:lvl8pPr marL="3200400" lvl="7"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8pPr>
      <a:lvl9pPr marL="3657600" lvl="8"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6386"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pic>
        <p:nvPicPr>
          <p:cNvPr id="16387" name="Picture 4"/>
          <p:cNvPicPr>
            <a:picLocks noChangeAspect="1"/>
          </p:cNvPicPr>
          <p:nvPr/>
        </p:nvPicPr>
        <p:blipFill>
          <a:blip r:embed="rId13"/>
          <a:stretch>
            <a:fillRect/>
          </a:stretch>
        </p:blipFill>
        <p:spPr>
          <a:xfrm>
            <a:off x="0" y="0"/>
            <a:ext cx="12192000" cy="6858000"/>
          </a:xfrm>
          <a:prstGeom prst="rect">
            <a:avLst/>
          </a:prstGeom>
          <a:noFill/>
          <a:ln w="9525">
            <a:noFill/>
          </a:ln>
        </p:spPr>
      </p:pic>
      <p:sp>
        <p:nvSpPr>
          <p:cNvPr id="16495" name="TextBox 5"/>
          <p:cNvSpPr>
            <a:spLocks noChangeArrowheads="1"/>
          </p:cNvSpPr>
          <p:nvPr/>
        </p:nvSpPr>
        <p:spPr bwMode="auto">
          <a:xfrm>
            <a:off x="6608763" y="2506663"/>
            <a:ext cx="4064000" cy="1922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100000"/>
              </a:lnSpc>
              <a:spcBef>
                <a:spcPct val="0"/>
              </a:spcBef>
              <a:spcAft>
                <a:spcPct val="0"/>
              </a:spcAft>
              <a:buClrTx/>
              <a:buSzPct val="100000"/>
              <a:buFontTx/>
              <a:buNone/>
              <a:defRPr/>
            </a:pPr>
            <a:r>
              <a:rPr kumimoji="0" lang="en-US" altLang="zh-CN" sz="7200" b="0" i="0" u="none" strike="noStrike" kern="1200" cap="none" spc="0" normalizeH="0" baseline="0" noProof="0" smtClean="0">
                <a:ln>
                  <a:noFill/>
                </a:ln>
                <a:solidFill>
                  <a:schemeClr val="bg1"/>
                </a:solidFill>
                <a:effectLst/>
                <a:uLnTx/>
                <a:uFillTx/>
                <a:latin typeface="Calibri" pitchFamily="34" charset="0"/>
                <a:ea typeface="SimSun" pitchFamily="2" charset="-122"/>
                <a:cs typeface="Calibri" pitchFamily="34" charset="0"/>
              </a:rPr>
              <a:t>Thank you</a:t>
            </a:r>
            <a:endParaRPr kumimoji="0" lang="en-US" altLang="zh-CN" sz="7200" b="0" i="0" u="none" strike="noStrike" kern="1200" cap="none" spc="0" normalizeH="0" baseline="0" noProof="0" smtClean="0">
              <a:ln>
                <a:noFill/>
              </a:ln>
              <a:solidFill>
                <a:schemeClr val="bg1"/>
              </a:solidFill>
              <a:effectLst/>
              <a:uLnTx/>
              <a:uFillTx/>
              <a:latin typeface="Calibri" pitchFamily="34" charset="0"/>
              <a:ea typeface="SimSun" pitchFamily="2" charset="-122"/>
              <a:cs typeface="Calibri" pitchFamily="34" charset="0"/>
            </a:endParaRPr>
          </a:p>
          <a:p>
            <a:pPr marL="0" marR="0" lvl="0" indent="0" algn="l" defTabSz="914400" rtl="0" eaLnBrk="0" fontAlgn="base" latinLnBrk="0" hangingPunct="0">
              <a:lnSpc>
                <a:spcPct val="100000"/>
              </a:lnSpc>
              <a:spcBef>
                <a:spcPct val="0"/>
              </a:spcBef>
              <a:spcAft>
                <a:spcPct val="0"/>
              </a:spcAft>
              <a:buClrTx/>
              <a:buSzPct val="100000"/>
              <a:buFontTx/>
              <a:buNone/>
              <a:defRPr/>
            </a:pPr>
            <a:r>
              <a:rPr kumimoji="0" lang="en-US" altLang="zh-CN" sz="2400" b="0" i="0" u="none" strike="noStrike" kern="1200" cap="none" spc="0" normalizeH="0" baseline="0" noProof="0" smtClean="0">
                <a:ln>
                  <a:noFill/>
                </a:ln>
                <a:solidFill>
                  <a:schemeClr val="bg1"/>
                </a:solidFill>
                <a:effectLst/>
                <a:uLnTx/>
                <a:uFillTx/>
                <a:latin typeface="Calibri" pitchFamily="34" charset="0"/>
                <a:ea typeface="SimSun" pitchFamily="2" charset="-122"/>
                <a:cs typeface="Calibri" pitchFamily="34" charset="0"/>
              </a:rPr>
              <a:t>For more information </a:t>
            </a:r>
            <a:br>
              <a:rPr kumimoji="0" lang="en-US" altLang="zh-CN" sz="2400" b="0" i="0" u="none" strike="noStrike" kern="1200" cap="none" spc="0" normalizeH="0" baseline="0" noProof="0" smtClean="0">
                <a:ln>
                  <a:noFill/>
                </a:ln>
                <a:solidFill>
                  <a:schemeClr val="bg1"/>
                </a:solidFill>
                <a:effectLst/>
                <a:uLnTx/>
                <a:uFillTx/>
                <a:latin typeface="Calibri" pitchFamily="34" charset="0"/>
                <a:ea typeface="SimSun" pitchFamily="2" charset="-122"/>
                <a:cs typeface="Calibri" pitchFamily="34" charset="0"/>
              </a:rPr>
            </a:br>
            <a:r>
              <a:rPr kumimoji="0" lang="en-US" altLang="zh-CN" sz="2400" b="1" i="0" u="none" strike="noStrike" kern="1200" cap="none" spc="0" normalizeH="0" baseline="0" noProof="0" smtClean="0">
                <a:ln>
                  <a:noFill/>
                </a:ln>
                <a:solidFill>
                  <a:schemeClr val="bg1"/>
                </a:solidFill>
                <a:effectLst/>
                <a:uLnTx/>
                <a:uFillTx/>
                <a:latin typeface="Calibri" pitchFamily="34" charset="0"/>
                <a:ea typeface="SimSun" pitchFamily="2" charset="-122"/>
                <a:cs typeface="Calibri" pitchFamily="34" charset="0"/>
              </a:rPr>
              <a:t>visit www.hull.ac.uk</a:t>
            </a:r>
            <a:endParaRPr kumimoji="0" lang="en-US" altLang="zh-CN" sz="2400" b="1" i="0" u="none" strike="noStrike" kern="1200" cap="none" spc="0" normalizeH="0" baseline="0" noProof="0" smtClean="0">
              <a:ln>
                <a:noFill/>
              </a:ln>
              <a:solidFill>
                <a:schemeClr val="bg1"/>
              </a:solidFill>
              <a:effectLst/>
              <a:uLnTx/>
              <a:uFillTx/>
              <a:latin typeface="Calibri" pitchFamily="34" charset="0"/>
              <a:ea typeface="SimSun" pitchFamily="2" charset="-122"/>
              <a:cs typeface="Calibri" pitchFamily="34" charset="0"/>
            </a:endParaRPr>
          </a:p>
        </p:txBody>
      </p:sp>
      <p:pic>
        <p:nvPicPr>
          <p:cNvPr id="16389" name="Picture 7"/>
          <p:cNvPicPr>
            <a:picLocks noChangeAspect="1"/>
          </p:cNvPicPr>
          <p:nvPr/>
        </p:nvPicPr>
        <p:blipFill>
          <a:blip r:embed="rId14"/>
          <a:stretch>
            <a:fillRect/>
          </a:stretch>
        </p:blipFill>
        <p:spPr>
          <a:xfrm>
            <a:off x="1560513" y="2413000"/>
            <a:ext cx="4356100" cy="2032000"/>
          </a:xfrm>
          <a:prstGeom prst="rect">
            <a:avLst/>
          </a:prstGeom>
          <a:noFill/>
          <a:ln w="9525">
            <a:noFill/>
          </a:ln>
        </p:spPr>
      </p:pic>
      <p:sp>
        <p:nvSpPr>
          <p:cNvPr id="16390" name="Title Placeholder 1"/>
          <p:cNvSpPr>
            <a:spLocks noGrp="1"/>
          </p:cNvSpPr>
          <p:nvPr>
            <p:ph type="title"/>
          </p:nvPr>
        </p:nvSpPr>
        <p:spPr>
          <a:xfrm>
            <a:off x="354013" y="1408113"/>
            <a:ext cx="11414125" cy="1325562"/>
          </a:xfrm>
          <a:prstGeom prst="rect">
            <a:avLst/>
          </a:prstGeom>
          <a:noFill/>
          <a:ln w="9525">
            <a:noFill/>
          </a:ln>
        </p:spPr>
        <p:txBody>
          <a:bodyPr anchor="ctr"/>
          <a:p>
            <a:pPr lvl="0"/>
            <a:r>
              <a:rPr lang="en-US" altLang="zh-CN" dirty="0"/>
              <a:t>Click to edit Master title style</a:t>
            </a:r>
            <a:endParaRPr lang="en-US" altLang="zh-CN" dirty="0"/>
          </a:p>
        </p:txBody>
      </p:sp>
      <p:sp>
        <p:nvSpPr>
          <p:cNvPr id="16391" name="Text Placeholder 2"/>
          <p:cNvSpPr>
            <a:spLocks noGrp="1"/>
          </p:cNvSpPr>
          <p:nvPr>
            <p:ph type="body" idx="1"/>
          </p:nvPr>
        </p:nvSpPr>
        <p:spPr>
          <a:xfrm>
            <a:off x="354013" y="3211513"/>
            <a:ext cx="11414125" cy="3259137"/>
          </a:xfrm>
          <a:prstGeom prst="rect">
            <a:avLst/>
          </a:prstGeom>
          <a:noFill/>
          <a:ln w="9525">
            <a:noFill/>
          </a:ln>
        </p:spPr>
        <p:txBody>
          <a:bodyPr/>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sldNum="0" hdr="0" ftr="0" dt="0"/>
  <p:txStyles>
    <p:titleStyle>
      <a:lvl1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1pPr>
      <a:lvl2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2pPr>
      <a:lvl3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3pPr>
      <a:lvl4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4pPr>
      <a:lvl5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5pPr>
      <a:lvl6pPr marL="4572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6pPr>
      <a:lvl7pPr marL="9144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7pPr>
      <a:lvl8pPr marL="13716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8pPr>
      <a:lvl9pPr marL="18288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9pPr>
    </p:titleStyle>
    <p:body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vl6pPr marL="25146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6pPr>
      <a:lvl7pPr marL="29718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7pPr>
      <a:lvl8pPr marL="34290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8pPr>
      <a:lvl9pPr marL="3886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1pPr>
      <a:lvl2pPr marL="457200" lvl="1"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2pPr>
      <a:lvl3pPr marL="914400" lvl="2"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3pPr>
      <a:lvl4pPr marL="1371600" lvl="3"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4pPr>
      <a:lvl5pPr marL="1828800" lvl="4"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5pPr>
      <a:lvl6pPr marL="2286000" lvl="5"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6pPr>
      <a:lvl7pPr marL="2743200" lvl="6"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7pPr>
      <a:lvl8pPr marL="3200400" lvl="7"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8pPr>
      <a:lvl9pPr marL="3657600" lvl="8"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7410"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pic>
        <p:nvPicPr>
          <p:cNvPr id="17411" name="Picture 4"/>
          <p:cNvPicPr>
            <a:picLocks noChangeAspect="1"/>
          </p:cNvPicPr>
          <p:nvPr/>
        </p:nvPicPr>
        <p:blipFill>
          <a:blip r:embed="rId13"/>
          <a:stretch>
            <a:fillRect/>
          </a:stretch>
        </p:blipFill>
        <p:spPr>
          <a:xfrm>
            <a:off x="0" y="0"/>
            <a:ext cx="12192000" cy="6858000"/>
          </a:xfrm>
          <a:prstGeom prst="rect">
            <a:avLst/>
          </a:prstGeom>
          <a:noFill/>
          <a:ln w="9525">
            <a:noFill/>
          </a:ln>
        </p:spPr>
      </p:pic>
      <p:pic>
        <p:nvPicPr>
          <p:cNvPr id="17412" name="Picture 5"/>
          <p:cNvPicPr>
            <a:picLocks noChangeAspect="1"/>
          </p:cNvPicPr>
          <p:nvPr/>
        </p:nvPicPr>
        <p:blipFill>
          <a:blip r:embed="rId14"/>
          <a:stretch>
            <a:fillRect/>
          </a:stretch>
        </p:blipFill>
        <p:spPr>
          <a:xfrm>
            <a:off x="334963" y="330200"/>
            <a:ext cx="1316037" cy="614363"/>
          </a:xfrm>
          <a:prstGeom prst="rect">
            <a:avLst/>
          </a:prstGeom>
          <a:noFill/>
          <a:ln w="9525">
            <a:noFill/>
          </a:ln>
        </p:spPr>
      </p:pic>
      <p:pic>
        <p:nvPicPr>
          <p:cNvPr id="17413" name="Picture 6"/>
          <p:cNvPicPr>
            <a:picLocks noChangeAspect="1"/>
          </p:cNvPicPr>
          <p:nvPr/>
        </p:nvPicPr>
        <p:blipFill>
          <a:blip r:embed="rId15"/>
          <a:stretch>
            <a:fillRect/>
          </a:stretch>
        </p:blipFill>
        <p:spPr>
          <a:xfrm>
            <a:off x="300038" y="4483100"/>
            <a:ext cx="5691187" cy="2865438"/>
          </a:xfrm>
          <a:prstGeom prst="rect">
            <a:avLst/>
          </a:prstGeom>
          <a:noFill/>
          <a:ln w="9525">
            <a:noFill/>
          </a:ln>
        </p:spPr>
      </p:pic>
      <p:sp>
        <p:nvSpPr>
          <p:cNvPr id="17414" name="Title Placeholder 1"/>
          <p:cNvSpPr>
            <a:spLocks noGrp="1"/>
          </p:cNvSpPr>
          <p:nvPr>
            <p:ph type="title"/>
          </p:nvPr>
        </p:nvSpPr>
        <p:spPr>
          <a:xfrm>
            <a:off x="354013" y="1408113"/>
            <a:ext cx="11414125" cy="1325562"/>
          </a:xfrm>
          <a:prstGeom prst="rect">
            <a:avLst/>
          </a:prstGeom>
          <a:noFill/>
          <a:ln w="9525">
            <a:noFill/>
          </a:ln>
        </p:spPr>
        <p:txBody>
          <a:bodyPr anchor="ctr"/>
          <a:p>
            <a:pPr lvl="0"/>
            <a:r>
              <a:rPr lang="en-US" altLang="zh-CN" dirty="0"/>
              <a:t>Click to edit Master title style</a:t>
            </a:r>
            <a:endParaRPr lang="en-US" altLang="zh-CN" dirty="0"/>
          </a:p>
        </p:txBody>
      </p:sp>
      <p:sp>
        <p:nvSpPr>
          <p:cNvPr id="17415" name="Text Placeholder 2"/>
          <p:cNvSpPr>
            <a:spLocks noGrp="1"/>
          </p:cNvSpPr>
          <p:nvPr>
            <p:ph type="body" idx="1"/>
          </p:nvPr>
        </p:nvSpPr>
        <p:spPr>
          <a:xfrm>
            <a:off x="354013" y="3211513"/>
            <a:ext cx="11414125" cy="3259137"/>
          </a:xfrm>
          <a:prstGeom prst="rect">
            <a:avLst/>
          </a:prstGeom>
          <a:noFill/>
          <a:ln w="9525">
            <a:noFill/>
          </a:ln>
        </p:spPr>
        <p:txBody>
          <a:bodyPr/>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1pPr>
      <a:lvl2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2pPr>
      <a:lvl3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3pPr>
      <a:lvl4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4pPr>
      <a:lvl5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5pPr>
      <a:lvl6pPr marL="4572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6pPr>
      <a:lvl7pPr marL="9144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7pPr>
      <a:lvl8pPr marL="13716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8pPr>
      <a:lvl9pPr marL="18288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9pPr>
    </p:titleStyle>
    <p:body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vl6pPr marL="25146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6pPr>
      <a:lvl7pPr marL="29718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7pPr>
      <a:lvl8pPr marL="34290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8pPr>
      <a:lvl9pPr marL="3886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1pPr>
      <a:lvl2pPr marL="457200" lvl="1"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2pPr>
      <a:lvl3pPr marL="914400" lvl="2"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3pPr>
      <a:lvl4pPr marL="1371600" lvl="3"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4pPr>
      <a:lvl5pPr marL="1828800" lvl="4"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5pPr>
      <a:lvl6pPr marL="2286000" lvl="5"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6pPr>
      <a:lvl7pPr marL="2743200" lvl="6"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7pPr>
      <a:lvl8pPr marL="3200400" lvl="7"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8pPr>
      <a:lvl9pPr marL="3657600" lvl="8"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8434"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pic>
        <p:nvPicPr>
          <p:cNvPr id="18435" name="Picture 4"/>
          <p:cNvPicPr>
            <a:picLocks noChangeAspect="1"/>
          </p:cNvPicPr>
          <p:nvPr/>
        </p:nvPicPr>
        <p:blipFill>
          <a:blip r:embed="rId13"/>
          <a:stretch>
            <a:fillRect/>
          </a:stretch>
        </p:blipFill>
        <p:spPr>
          <a:xfrm>
            <a:off x="0" y="0"/>
            <a:ext cx="12192000" cy="6858000"/>
          </a:xfrm>
          <a:prstGeom prst="rect">
            <a:avLst/>
          </a:prstGeom>
          <a:noFill/>
          <a:ln w="9525">
            <a:noFill/>
          </a:ln>
        </p:spPr>
      </p:pic>
      <p:pic>
        <p:nvPicPr>
          <p:cNvPr id="18436" name="Picture 5"/>
          <p:cNvPicPr>
            <a:picLocks noChangeAspect="1"/>
          </p:cNvPicPr>
          <p:nvPr/>
        </p:nvPicPr>
        <p:blipFill>
          <a:blip r:embed="rId14"/>
          <a:stretch>
            <a:fillRect/>
          </a:stretch>
        </p:blipFill>
        <p:spPr>
          <a:xfrm>
            <a:off x="334963" y="330200"/>
            <a:ext cx="1316037" cy="614363"/>
          </a:xfrm>
          <a:prstGeom prst="rect">
            <a:avLst/>
          </a:prstGeom>
          <a:noFill/>
          <a:ln w="9525">
            <a:noFill/>
          </a:ln>
        </p:spPr>
      </p:pic>
      <p:pic>
        <p:nvPicPr>
          <p:cNvPr id="18437" name="Picture 6"/>
          <p:cNvPicPr>
            <a:picLocks noChangeAspect="1"/>
          </p:cNvPicPr>
          <p:nvPr/>
        </p:nvPicPr>
        <p:blipFill>
          <a:blip r:embed="rId15"/>
          <a:stretch>
            <a:fillRect/>
          </a:stretch>
        </p:blipFill>
        <p:spPr>
          <a:xfrm>
            <a:off x="300038" y="4483100"/>
            <a:ext cx="5691187" cy="2865438"/>
          </a:xfrm>
          <a:prstGeom prst="rect">
            <a:avLst/>
          </a:prstGeom>
          <a:noFill/>
          <a:ln w="9525">
            <a:noFill/>
          </a:ln>
        </p:spPr>
      </p:pic>
      <p:sp>
        <p:nvSpPr>
          <p:cNvPr id="18438" name="Title Placeholder 1"/>
          <p:cNvSpPr>
            <a:spLocks noGrp="1"/>
          </p:cNvSpPr>
          <p:nvPr>
            <p:ph type="title"/>
          </p:nvPr>
        </p:nvSpPr>
        <p:spPr>
          <a:xfrm>
            <a:off x="354013" y="1408113"/>
            <a:ext cx="11414125" cy="1325562"/>
          </a:xfrm>
          <a:prstGeom prst="rect">
            <a:avLst/>
          </a:prstGeom>
          <a:noFill/>
          <a:ln w="9525">
            <a:noFill/>
          </a:ln>
        </p:spPr>
        <p:txBody>
          <a:bodyPr anchor="ctr"/>
          <a:p>
            <a:pPr lvl="0"/>
            <a:r>
              <a:rPr lang="en-US" altLang="zh-CN" dirty="0"/>
              <a:t>Click to edit Master title style</a:t>
            </a:r>
            <a:endParaRPr lang="en-US" altLang="zh-CN" dirty="0"/>
          </a:p>
        </p:txBody>
      </p:sp>
      <p:sp>
        <p:nvSpPr>
          <p:cNvPr id="18439" name="Text Placeholder 2"/>
          <p:cNvSpPr>
            <a:spLocks noGrp="1"/>
          </p:cNvSpPr>
          <p:nvPr>
            <p:ph type="body" idx="1"/>
          </p:nvPr>
        </p:nvSpPr>
        <p:spPr>
          <a:xfrm>
            <a:off x="354013" y="3211513"/>
            <a:ext cx="11414125" cy="3259137"/>
          </a:xfrm>
          <a:prstGeom prst="rect">
            <a:avLst/>
          </a:prstGeom>
          <a:noFill/>
          <a:ln w="9525">
            <a:noFill/>
          </a:ln>
        </p:spPr>
        <p:txBody>
          <a:bodyPr/>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sldNum="0" hdr="0" ftr="0" dt="0"/>
  <p:txStyles>
    <p:titleStyle>
      <a:lvl1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1pPr>
      <a:lvl2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2pPr>
      <a:lvl3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3pPr>
      <a:lvl4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4pPr>
      <a:lvl5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5pPr>
      <a:lvl6pPr marL="4572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6pPr>
      <a:lvl7pPr marL="9144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7pPr>
      <a:lvl8pPr marL="13716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8pPr>
      <a:lvl9pPr marL="18288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9pPr>
    </p:titleStyle>
    <p:body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vl6pPr marL="25146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6pPr>
      <a:lvl7pPr marL="29718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7pPr>
      <a:lvl8pPr marL="34290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8pPr>
      <a:lvl9pPr marL="3886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1pPr>
      <a:lvl2pPr marL="457200" lvl="1"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2pPr>
      <a:lvl3pPr marL="914400" lvl="2"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3pPr>
      <a:lvl4pPr marL="1371600" lvl="3"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4pPr>
      <a:lvl5pPr marL="1828800" lvl="4"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5pPr>
      <a:lvl6pPr marL="2286000" lvl="5"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6pPr>
      <a:lvl7pPr marL="2743200" lvl="6"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7pPr>
      <a:lvl8pPr marL="3200400" lvl="7"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8pPr>
      <a:lvl9pPr marL="3657600" lvl="8"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9458"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pic>
        <p:nvPicPr>
          <p:cNvPr id="19459" name="Picture 4"/>
          <p:cNvPicPr>
            <a:picLocks noChangeAspect="1"/>
          </p:cNvPicPr>
          <p:nvPr/>
        </p:nvPicPr>
        <p:blipFill>
          <a:blip r:embed="rId13"/>
          <a:stretch>
            <a:fillRect/>
          </a:stretch>
        </p:blipFill>
        <p:spPr>
          <a:xfrm>
            <a:off x="0" y="0"/>
            <a:ext cx="12192000" cy="6858000"/>
          </a:xfrm>
          <a:prstGeom prst="rect">
            <a:avLst/>
          </a:prstGeom>
          <a:noFill/>
          <a:ln w="9525">
            <a:noFill/>
          </a:ln>
        </p:spPr>
      </p:pic>
      <p:pic>
        <p:nvPicPr>
          <p:cNvPr id="19460" name="Picture 5"/>
          <p:cNvPicPr>
            <a:picLocks noChangeAspect="1"/>
          </p:cNvPicPr>
          <p:nvPr/>
        </p:nvPicPr>
        <p:blipFill>
          <a:blip r:embed="rId14"/>
          <a:stretch>
            <a:fillRect/>
          </a:stretch>
        </p:blipFill>
        <p:spPr>
          <a:xfrm>
            <a:off x="334963" y="330200"/>
            <a:ext cx="1316037" cy="614363"/>
          </a:xfrm>
          <a:prstGeom prst="rect">
            <a:avLst/>
          </a:prstGeom>
          <a:noFill/>
          <a:ln w="9525">
            <a:noFill/>
          </a:ln>
        </p:spPr>
      </p:pic>
      <p:pic>
        <p:nvPicPr>
          <p:cNvPr id="19461" name="Picture 6"/>
          <p:cNvPicPr>
            <a:picLocks noChangeAspect="1"/>
          </p:cNvPicPr>
          <p:nvPr/>
        </p:nvPicPr>
        <p:blipFill>
          <a:blip r:embed="rId15"/>
          <a:stretch>
            <a:fillRect/>
          </a:stretch>
        </p:blipFill>
        <p:spPr>
          <a:xfrm>
            <a:off x="300038" y="4483100"/>
            <a:ext cx="5691187" cy="2865438"/>
          </a:xfrm>
          <a:prstGeom prst="rect">
            <a:avLst/>
          </a:prstGeom>
          <a:noFill/>
          <a:ln w="9525">
            <a:noFill/>
          </a:ln>
        </p:spPr>
      </p:pic>
      <p:sp>
        <p:nvSpPr>
          <p:cNvPr id="19462" name="Title Placeholder 1"/>
          <p:cNvSpPr>
            <a:spLocks noGrp="1"/>
          </p:cNvSpPr>
          <p:nvPr>
            <p:ph type="title"/>
          </p:nvPr>
        </p:nvSpPr>
        <p:spPr>
          <a:xfrm>
            <a:off x="354013" y="1408113"/>
            <a:ext cx="11414125" cy="1325562"/>
          </a:xfrm>
          <a:prstGeom prst="rect">
            <a:avLst/>
          </a:prstGeom>
          <a:noFill/>
          <a:ln w="9525">
            <a:noFill/>
          </a:ln>
        </p:spPr>
        <p:txBody>
          <a:bodyPr anchor="ctr"/>
          <a:p>
            <a:pPr lvl="0"/>
            <a:r>
              <a:rPr lang="en-US" altLang="zh-CN" dirty="0"/>
              <a:t>Click to edit Master title style</a:t>
            </a:r>
            <a:endParaRPr lang="en-US" altLang="zh-CN" dirty="0"/>
          </a:p>
        </p:txBody>
      </p:sp>
      <p:sp>
        <p:nvSpPr>
          <p:cNvPr id="19463" name="Text Placeholder 2"/>
          <p:cNvSpPr>
            <a:spLocks noGrp="1"/>
          </p:cNvSpPr>
          <p:nvPr>
            <p:ph type="body" idx="1"/>
          </p:nvPr>
        </p:nvSpPr>
        <p:spPr>
          <a:xfrm>
            <a:off x="354013" y="3211513"/>
            <a:ext cx="11414125" cy="3259137"/>
          </a:xfrm>
          <a:prstGeom prst="rect">
            <a:avLst/>
          </a:prstGeom>
          <a:noFill/>
          <a:ln w="9525">
            <a:noFill/>
          </a:ln>
        </p:spPr>
        <p:txBody>
          <a:bodyPr/>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hf sldNum="0" hdr="0" ftr="0" dt="0"/>
  <p:txStyles>
    <p:titleStyle>
      <a:lvl1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1pPr>
      <a:lvl2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2pPr>
      <a:lvl3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3pPr>
      <a:lvl4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4pPr>
      <a:lvl5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5pPr>
      <a:lvl6pPr marL="4572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6pPr>
      <a:lvl7pPr marL="9144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7pPr>
      <a:lvl8pPr marL="13716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8pPr>
      <a:lvl9pPr marL="18288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9pPr>
    </p:titleStyle>
    <p:body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vl6pPr marL="25146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6pPr>
      <a:lvl7pPr marL="29718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7pPr>
      <a:lvl8pPr marL="34290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8pPr>
      <a:lvl9pPr marL="3886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1pPr>
      <a:lvl2pPr marL="457200" lvl="1"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2pPr>
      <a:lvl3pPr marL="914400" lvl="2"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3pPr>
      <a:lvl4pPr marL="1371600" lvl="3"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4pPr>
      <a:lvl5pPr marL="1828800" lvl="4"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5pPr>
      <a:lvl6pPr marL="2286000" lvl="5"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6pPr>
      <a:lvl7pPr marL="2743200" lvl="6"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7pPr>
      <a:lvl8pPr marL="3200400" lvl="7"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8pPr>
      <a:lvl9pPr marL="3657600" lvl="8"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2050"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pic>
        <p:nvPicPr>
          <p:cNvPr id="2051" name="Picture 4"/>
          <p:cNvPicPr>
            <a:picLocks noChangeAspect="1"/>
          </p:cNvPicPr>
          <p:nvPr/>
        </p:nvPicPr>
        <p:blipFill>
          <a:blip r:embed="rId13"/>
          <a:stretch>
            <a:fillRect/>
          </a:stretch>
        </p:blipFill>
        <p:spPr>
          <a:xfrm>
            <a:off x="0" y="0"/>
            <a:ext cx="12192000" cy="6858000"/>
          </a:xfrm>
          <a:prstGeom prst="rect">
            <a:avLst/>
          </a:prstGeom>
          <a:noFill/>
          <a:ln w="9525">
            <a:noFill/>
          </a:ln>
        </p:spPr>
      </p:pic>
      <p:pic>
        <p:nvPicPr>
          <p:cNvPr id="2052" name="Picture 5"/>
          <p:cNvPicPr>
            <a:picLocks noChangeAspect="1"/>
          </p:cNvPicPr>
          <p:nvPr/>
        </p:nvPicPr>
        <p:blipFill>
          <a:blip r:embed="rId14"/>
          <a:stretch>
            <a:fillRect/>
          </a:stretch>
        </p:blipFill>
        <p:spPr>
          <a:xfrm>
            <a:off x="334963" y="330200"/>
            <a:ext cx="1316037" cy="614363"/>
          </a:xfrm>
          <a:prstGeom prst="rect">
            <a:avLst/>
          </a:prstGeom>
          <a:noFill/>
          <a:ln w="9525">
            <a:noFill/>
          </a:ln>
        </p:spPr>
      </p:pic>
      <p:sp>
        <p:nvSpPr>
          <p:cNvPr id="2053" name="Title Placeholder 1"/>
          <p:cNvSpPr>
            <a:spLocks noGrp="1"/>
          </p:cNvSpPr>
          <p:nvPr>
            <p:ph type="title"/>
          </p:nvPr>
        </p:nvSpPr>
        <p:spPr>
          <a:xfrm>
            <a:off x="354013" y="1408113"/>
            <a:ext cx="11414125" cy="1325562"/>
          </a:xfrm>
          <a:prstGeom prst="rect">
            <a:avLst/>
          </a:prstGeom>
          <a:noFill/>
          <a:ln w="9525">
            <a:noFill/>
          </a:ln>
        </p:spPr>
        <p:txBody>
          <a:bodyPr anchor="ctr"/>
          <a:p>
            <a:pPr lvl="0"/>
            <a:r>
              <a:rPr lang="en-US" altLang="zh-CN" dirty="0"/>
              <a:t>Click to edit Master title style</a:t>
            </a:r>
            <a:endParaRPr lang="en-US" altLang="zh-CN" dirty="0"/>
          </a:p>
        </p:txBody>
      </p:sp>
      <p:sp>
        <p:nvSpPr>
          <p:cNvPr id="2054" name="Text Placeholder 2"/>
          <p:cNvSpPr>
            <a:spLocks noGrp="1"/>
          </p:cNvSpPr>
          <p:nvPr>
            <p:ph type="body" idx="1"/>
          </p:nvPr>
        </p:nvSpPr>
        <p:spPr>
          <a:xfrm>
            <a:off x="354013" y="3211513"/>
            <a:ext cx="11414125" cy="3259137"/>
          </a:xfrm>
          <a:prstGeom prst="rect">
            <a:avLst/>
          </a:prstGeom>
          <a:noFill/>
          <a:ln w="9525">
            <a:noFill/>
          </a:ln>
        </p:spPr>
        <p:txBody>
          <a:bodyPr/>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1pPr>
      <a:lvl2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2pPr>
      <a:lvl3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3pPr>
      <a:lvl4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4pPr>
      <a:lvl5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5pPr>
      <a:lvl6pPr marL="4572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6pPr>
      <a:lvl7pPr marL="9144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7pPr>
      <a:lvl8pPr marL="13716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8pPr>
      <a:lvl9pPr marL="18288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9pPr>
    </p:titleStyle>
    <p:body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vl6pPr marL="25146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6pPr>
      <a:lvl7pPr marL="29718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7pPr>
      <a:lvl8pPr marL="34290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8pPr>
      <a:lvl9pPr marL="3886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1pPr>
      <a:lvl2pPr marL="457200" lvl="1"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2pPr>
      <a:lvl3pPr marL="914400" lvl="2"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3pPr>
      <a:lvl4pPr marL="1371600" lvl="3"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4pPr>
      <a:lvl5pPr marL="1828800" lvl="4"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5pPr>
      <a:lvl6pPr marL="2286000" lvl="5"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6pPr>
      <a:lvl7pPr marL="2743200" lvl="6"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7pPr>
      <a:lvl8pPr marL="3200400" lvl="7"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8pPr>
      <a:lvl9pPr marL="3657600" lvl="8"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20482"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sp>
        <p:nvSpPr>
          <p:cNvPr id="20622" name="Rectangle 4"/>
          <p:cNvSpPr>
            <a:spLocks noChangeArrowheads="1"/>
          </p:cNvSpPr>
          <p:nvPr/>
        </p:nvSpPr>
        <p:spPr bwMode="hidden">
          <a:xfrm flipV="1">
            <a:off x="203200" y="152400"/>
            <a:ext cx="11785600" cy="6551613"/>
          </a:xfrm>
          <a:prstGeom prst="rect">
            <a:avLst/>
          </a:prstGeom>
          <a:solidFill>
            <a:srgbClr val="105B9D"/>
          </a:solidFill>
          <a:ln>
            <a:noFill/>
          </a:ln>
          <a:effectLst/>
          <a:extLst>
            <a:ext uri="{91240B29-F687-4F45-9708-019B960494DF}">
              <a14:hiddenLine xmlns:a14="http://schemas.microsoft.com/office/drawing/2010/main" w="6350">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Calibri" pitchFamily="34" charset="0"/>
                <a:ea typeface="Calibri" pitchFamily="34" charset="0"/>
                <a:cs typeface="Calibri" pitchFamily="34" charset="0"/>
              </a:defRPr>
            </a:lvl1pPr>
            <a:lvl2pPr marL="742950" indent="-285750" eaLnBrk="0" hangingPunct="0">
              <a:defRPr>
                <a:solidFill>
                  <a:schemeClr val="tx1"/>
                </a:solidFill>
                <a:latin typeface="Calibri" pitchFamily="34" charset="0"/>
                <a:ea typeface="Calibri" pitchFamily="34" charset="0"/>
                <a:cs typeface="Calibri" pitchFamily="34" charset="0"/>
              </a:defRPr>
            </a:lvl2pPr>
            <a:lvl3pPr marL="1143000" indent="-228600" eaLnBrk="0" hangingPunct="0">
              <a:defRPr>
                <a:solidFill>
                  <a:schemeClr val="tx1"/>
                </a:solidFill>
                <a:latin typeface="Calibri" pitchFamily="34" charset="0"/>
                <a:ea typeface="Calibri" pitchFamily="34" charset="0"/>
                <a:cs typeface="Calibri" pitchFamily="34" charset="0"/>
              </a:defRPr>
            </a:lvl3pPr>
            <a:lvl4pPr marL="1600200" indent="-228600" eaLnBrk="0" hangingPunct="0">
              <a:defRPr>
                <a:solidFill>
                  <a:schemeClr val="tx1"/>
                </a:solidFill>
                <a:latin typeface="Calibri" pitchFamily="34" charset="0"/>
                <a:ea typeface="Calibri" pitchFamily="34" charset="0"/>
                <a:cs typeface="Calibri" pitchFamily="34" charset="0"/>
              </a:defRPr>
            </a:lvl4pPr>
            <a:lvl5pPr marL="2057400" indent="-228600" eaLnBrk="0" hangingPunct="0">
              <a:defRPr>
                <a:solidFill>
                  <a:schemeClr val="tx1"/>
                </a:solidFill>
                <a:latin typeface="Calibri" pitchFamily="34" charset="0"/>
                <a:ea typeface="Calibri" pitchFamily="34" charset="0"/>
                <a:cs typeface="Calibri" pitchFamily="34" charset="0"/>
              </a:defRPr>
            </a:lvl5pPr>
            <a:lvl6pPr marL="2514600" indent="-228600"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marL="2971800" indent="-228600"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marL="3429000" indent="-228600"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marL="3886200" indent="-228600"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ctr" defTabSz="914400" rtl="0" eaLnBrk="0" fontAlgn="base" latinLnBrk="0" hangingPunct="0">
              <a:lnSpc>
                <a:spcPct val="100000"/>
              </a:lnSpc>
              <a:spcBef>
                <a:spcPct val="0"/>
              </a:spcBef>
              <a:spcAft>
                <a:spcPct val="0"/>
              </a:spcAft>
              <a:buClrTx/>
              <a:buSzPct val="100000"/>
              <a:buFontTx/>
              <a:buNone/>
              <a:defRPr/>
            </a:pPr>
            <a:endParaRPr kumimoji="0" lang="zh-CN" altLang="zh-CN" sz="2800" b="0" i="0" u="none" strike="noStrike" kern="1200" cap="none" spc="0" normalizeH="0" baseline="0" noProof="0" smtClean="0">
              <a:ln>
                <a:noFill/>
              </a:ln>
              <a:solidFill>
                <a:srgbClr val="FFFFFF"/>
              </a:solidFill>
              <a:effectLst/>
              <a:uLnTx/>
              <a:uFillTx/>
              <a:latin typeface="Calibri" pitchFamily="34" charset="0"/>
              <a:ea typeface="SimSun" pitchFamily="2" charset="-122"/>
              <a:cs typeface="Calibri" pitchFamily="34" charset="0"/>
            </a:endParaRPr>
          </a:p>
        </p:txBody>
      </p:sp>
      <p:sp>
        <p:nvSpPr>
          <p:cNvPr id="20484" name="Title Placeholder 1"/>
          <p:cNvSpPr>
            <a:spLocks noGrp="1"/>
          </p:cNvSpPr>
          <p:nvPr>
            <p:ph type="title"/>
          </p:nvPr>
        </p:nvSpPr>
        <p:spPr>
          <a:xfrm>
            <a:off x="354013" y="1408113"/>
            <a:ext cx="11414125" cy="1325562"/>
          </a:xfrm>
          <a:prstGeom prst="rect">
            <a:avLst/>
          </a:prstGeom>
          <a:noFill/>
          <a:ln w="9525">
            <a:noFill/>
          </a:ln>
        </p:spPr>
        <p:txBody>
          <a:bodyPr anchor="ctr"/>
          <a:p>
            <a:pPr lvl="0"/>
            <a:r>
              <a:rPr lang="en-US" altLang="zh-CN" dirty="0"/>
              <a:t>Click to edit Master title style</a:t>
            </a:r>
            <a:endParaRPr lang="en-US" altLang="zh-CN" dirty="0"/>
          </a:p>
        </p:txBody>
      </p:sp>
      <p:sp>
        <p:nvSpPr>
          <p:cNvPr id="20485" name="Text Placeholder 2"/>
          <p:cNvSpPr>
            <a:spLocks noGrp="1"/>
          </p:cNvSpPr>
          <p:nvPr>
            <p:ph type="body" idx="1"/>
          </p:nvPr>
        </p:nvSpPr>
        <p:spPr>
          <a:xfrm>
            <a:off x="354013" y="3211513"/>
            <a:ext cx="11414125" cy="3259137"/>
          </a:xfrm>
          <a:prstGeom prst="rect">
            <a:avLst/>
          </a:prstGeom>
          <a:noFill/>
          <a:ln w="9525">
            <a:noFill/>
          </a:ln>
        </p:spPr>
        <p:txBody>
          <a:bodyPr/>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hf sldNum="0" hdr="0" ftr="0" dt="0"/>
  <p:txStyles>
    <p:titleStyle>
      <a:lvl1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1pPr>
      <a:lvl2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2pPr>
      <a:lvl3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3pPr>
      <a:lvl4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4pPr>
      <a:lvl5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5pPr>
      <a:lvl6pPr marL="4572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6pPr>
      <a:lvl7pPr marL="9144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7pPr>
      <a:lvl8pPr marL="13716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8pPr>
      <a:lvl9pPr marL="18288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9pPr>
    </p:titleStyle>
    <p:body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vl6pPr marL="25146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6pPr>
      <a:lvl7pPr marL="29718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7pPr>
      <a:lvl8pPr marL="34290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8pPr>
      <a:lvl9pPr marL="3886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1pPr>
      <a:lvl2pPr marL="457200" lvl="1"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2pPr>
      <a:lvl3pPr marL="914400" lvl="2"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3pPr>
      <a:lvl4pPr marL="1371600" lvl="3"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4pPr>
      <a:lvl5pPr marL="1828800" lvl="4"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5pPr>
      <a:lvl6pPr marL="2286000" lvl="5"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6pPr>
      <a:lvl7pPr marL="2743200" lvl="6"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7pPr>
      <a:lvl8pPr marL="3200400" lvl="7"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8pPr>
      <a:lvl9pPr marL="3657600" lvl="8"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1506" name="Title Placeholder 1"/>
          <p:cNvSpPr>
            <a:spLocks noGrp="1"/>
          </p:cNvSpPr>
          <p:nvPr>
            <p:ph type="title"/>
          </p:nvPr>
        </p:nvSpPr>
        <p:spPr>
          <a:xfrm>
            <a:off x="354013" y="1408113"/>
            <a:ext cx="11414125" cy="1325562"/>
          </a:xfrm>
          <a:prstGeom prst="rect">
            <a:avLst/>
          </a:prstGeom>
          <a:noFill/>
          <a:ln w="9525">
            <a:noFill/>
          </a:ln>
        </p:spPr>
        <p:txBody>
          <a:bodyPr anchor="ctr"/>
          <a:p>
            <a:pPr lvl="0"/>
            <a:r>
              <a:rPr lang="en-US" altLang="en-US" dirty="0"/>
              <a:t>Click to edit Master title style</a:t>
            </a:r>
            <a:endParaRPr lang="en-US" altLang="en-US" dirty="0"/>
          </a:p>
        </p:txBody>
      </p:sp>
      <p:sp>
        <p:nvSpPr>
          <p:cNvPr id="21507" name="Text Placeholder 2"/>
          <p:cNvSpPr>
            <a:spLocks noGrp="1"/>
          </p:cNvSpPr>
          <p:nvPr>
            <p:ph type="body" idx="1"/>
          </p:nvPr>
        </p:nvSpPr>
        <p:spPr>
          <a:xfrm>
            <a:off x="354013" y="3211513"/>
            <a:ext cx="11414125" cy="3259137"/>
          </a:xfrm>
          <a:prstGeom prst="rect">
            <a:avLst/>
          </a:prstGeom>
          <a:noFill/>
          <a:ln w="9525">
            <a:noFill/>
          </a:ln>
        </p:spPr>
        <p:txBody>
          <a:bodyPr/>
          <a:p>
            <a:pPr lvl="0"/>
            <a:r>
              <a:rPr lang="en-US" altLang="en-US" dirty="0"/>
              <a:t>Click to edit Master text styles</a:t>
            </a:r>
            <a:endParaRPr lang="en-US" altLang="en-US" dirty="0"/>
          </a:p>
          <a:p>
            <a:pPr lvl="1"/>
            <a:r>
              <a:rPr lang="en-US" altLang="en-US" dirty="0"/>
              <a:t>Second level</a:t>
            </a:r>
            <a:endParaRPr lang="en-US" altLang="en-US" dirty="0"/>
          </a:p>
          <a:p>
            <a:pPr lvl="2"/>
            <a:r>
              <a:rPr lang="en-US" altLang="en-US" dirty="0"/>
              <a:t>Third level</a:t>
            </a:r>
            <a:endParaRPr lang="en-US" altLang="en-US" dirty="0"/>
          </a:p>
          <a:p>
            <a:pPr lvl="3"/>
            <a:r>
              <a:rPr lang="en-US" altLang="en-US" dirty="0"/>
              <a:t>Fourth level</a:t>
            </a:r>
            <a:endParaRPr lang="en-US" altLang="en-US" dirty="0"/>
          </a:p>
          <a:p>
            <a:pPr lvl="4"/>
            <a:r>
              <a:rPr lang="en-US" altLang="en-US" dirty="0"/>
              <a:t>Fifth level</a:t>
            </a:r>
            <a:endParaRPr lang="en-US" altLang="en-US" dirty="0"/>
          </a:p>
        </p:txBody>
      </p:sp>
      <p:pic>
        <p:nvPicPr>
          <p:cNvPr id="21508" name="Picture 11"/>
          <p:cNvPicPr>
            <a:picLocks noChangeAspect="1"/>
          </p:cNvPicPr>
          <p:nvPr userDrawn="1"/>
        </p:nvPicPr>
        <p:blipFill>
          <a:blip r:embed="rId2"/>
          <a:stretch>
            <a:fillRect/>
          </a:stretch>
        </p:blipFill>
        <p:spPr>
          <a:xfrm>
            <a:off x="354013" y="315913"/>
            <a:ext cx="1316037" cy="614362"/>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889" r:id="rId1"/>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defRPr>
      </a:lvl2pPr>
      <a:lvl3pPr algn="l" rtl="0" eaLnBrk="0" fontAlgn="base" hangingPunct="0">
        <a:lnSpc>
          <a:spcPct val="90000"/>
        </a:lnSpc>
        <a:spcBef>
          <a:spcPct val="0"/>
        </a:spcBef>
        <a:spcAft>
          <a:spcPct val="0"/>
        </a:spcAft>
        <a:defRPr sz="4400">
          <a:solidFill>
            <a:schemeClr val="tx1"/>
          </a:solidFill>
          <a:latin typeface="Calibri Light" pitchFamily="34" charset="0"/>
        </a:defRPr>
      </a:lvl3pPr>
      <a:lvl4pPr algn="l" rtl="0" eaLnBrk="0" fontAlgn="base" hangingPunct="0">
        <a:lnSpc>
          <a:spcPct val="90000"/>
        </a:lnSpc>
        <a:spcBef>
          <a:spcPct val="0"/>
        </a:spcBef>
        <a:spcAft>
          <a:spcPct val="0"/>
        </a:spcAft>
        <a:defRPr sz="4400">
          <a:solidFill>
            <a:schemeClr val="tx1"/>
          </a:solidFill>
          <a:latin typeface="Calibri Light" pitchFamily="34" charset="0"/>
        </a:defRPr>
      </a:lvl4pPr>
      <a:lvl5pPr algn="l" rtl="0" eaLnBrk="0" fontAlgn="base" hangingPunct="0">
        <a:lnSpc>
          <a:spcPct val="90000"/>
        </a:lnSpc>
        <a:spcBef>
          <a:spcPct val="0"/>
        </a:spcBef>
        <a:spcAft>
          <a:spcPct val="0"/>
        </a:spcAft>
        <a:defRPr sz="4400">
          <a:solidFill>
            <a:schemeClr val="tx1"/>
          </a:solidFill>
          <a:latin typeface="Calibri Light" pitchFamily="34" charset="0"/>
        </a:defRPr>
      </a:lvl5pPr>
      <a:lvl6pPr marL="457200" algn="l" rtl="0" eaLnBrk="1" fontAlgn="base" hangingPunct="1">
        <a:lnSpc>
          <a:spcPct val="90000"/>
        </a:lnSpc>
        <a:spcBef>
          <a:spcPct val="0"/>
        </a:spcBef>
        <a:spcAft>
          <a:spcPct val="0"/>
        </a:spcAft>
        <a:defRPr sz="4400">
          <a:solidFill>
            <a:schemeClr val="tx1"/>
          </a:solidFill>
          <a:latin typeface="Calibri Light" pitchFamily="34" charset="0"/>
        </a:defRPr>
      </a:lvl6pPr>
      <a:lvl7pPr marL="914400" algn="l" rtl="0" eaLnBrk="1" fontAlgn="base" hangingPunct="1">
        <a:lnSpc>
          <a:spcPct val="90000"/>
        </a:lnSpc>
        <a:spcBef>
          <a:spcPct val="0"/>
        </a:spcBef>
        <a:spcAft>
          <a:spcPct val="0"/>
        </a:spcAft>
        <a:defRPr sz="4400">
          <a:solidFill>
            <a:schemeClr val="tx1"/>
          </a:solidFill>
          <a:latin typeface="Calibri Light" pitchFamily="34" charset="0"/>
        </a:defRPr>
      </a:lvl7pPr>
      <a:lvl8pPr marL="1371600" algn="l" rtl="0" eaLnBrk="1" fontAlgn="base" hangingPunct="1">
        <a:lnSpc>
          <a:spcPct val="90000"/>
        </a:lnSpc>
        <a:spcBef>
          <a:spcPct val="0"/>
        </a:spcBef>
        <a:spcAft>
          <a:spcPct val="0"/>
        </a:spcAft>
        <a:defRPr sz="4400">
          <a:solidFill>
            <a:schemeClr val="tx1"/>
          </a:solidFill>
          <a:latin typeface="Calibri Light" pitchFamily="34" charset="0"/>
        </a:defRPr>
      </a:lvl8pPr>
      <a:lvl9pPr marL="1828800" algn="l" rtl="0" eaLnBrk="1" fontAlgn="base" hangingPunct="1">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panose="020B060402020209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9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9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9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9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3074"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pic>
        <p:nvPicPr>
          <p:cNvPr id="3075" name="Picture 4"/>
          <p:cNvPicPr>
            <a:picLocks noChangeAspect="1"/>
          </p:cNvPicPr>
          <p:nvPr/>
        </p:nvPicPr>
        <p:blipFill>
          <a:blip r:embed="rId13"/>
          <a:stretch>
            <a:fillRect/>
          </a:stretch>
        </p:blipFill>
        <p:spPr>
          <a:xfrm>
            <a:off x="0" y="0"/>
            <a:ext cx="12192000" cy="6858000"/>
          </a:xfrm>
          <a:prstGeom prst="rect">
            <a:avLst/>
          </a:prstGeom>
          <a:noFill/>
          <a:ln w="9525">
            <a:noFill/>
          </a:ln>
        </p:spPr>
      </p:pic>
      <p:pic>
        <p:nvPicPr>
          <p:cNvPr id="3076" name="Picture 5"/>
          <p:cNvPicPr>
            <a:picLocks noChangeAspect="1"/>
          </p:cNvPicPr>
          <p:nvPr/>
        </p:nvPicPr>
        <p:blipFill>
          <a:blip r:embed="rId14"/>
          <a:stretch>
            <a:fillRect/>
          </a:stretch>
        </p:blipFill>
        <p:spPr>
          <a:xfrm>
            <a:off x="0" y="0"/>
            <a:ext cx="12192000" cy="6858000"/>
          </a:xfrm>
          <a:prstGeom prst="rect">
            <a:avLst/>
          </a:prstGeom>
          <a:noFill/>
          <a:ln w="9525">
            <a:noFill/>
          </a:ln>
        </p:spPr>
      </p:pic>
      <p:pic>
        <p:nvPicPr>
          <p:cNvPr id="3077" name="Picture 5"/>
          <p:cNvPicPr>
            <a:picLocks noChangeAspect="1"/>
          </p:cNvPicPr>
          <p:nvPr/>
        </p:nvPicPr>
        <p:blipFill>
          <a:blip r:embed="rId15"/>
          <a:stretch>
            <a:fillRect/>
          </a:stretch>
        </p:blipFill>
        <p:spPr>
          <a:xfrm>
            <a:off x="334963" y="330200"/>
            <a:ext cx="1316037" cy="614363"/>
          </a:xfrm>
          <a:prstGeom prst="rect">
            <a:avLst/>
          </a:prstGeom>
          <a:noFill/>
          <a:ln w="9525">
            <a:noFill/>
          </a:ln>
        </p:spPr>
      </p:pic>
      <p:sp>
        <p:nvSpPr>
          <p:cNvPr id="3078" name="Title Placeholder 1"/>
          <p:cNvSpPr>
            <a:spLocks noGrp="1"/>
          </p:cNvSpPr>
          <p:nvPr>
            <p:ph type="title"/>
          </p:nvPr>
        </p:nvSpPr>
        <p:spPr>
          <a:xfrm>
            <a:off x="354013" y="1408113"/>
            <a:ext cx="11414125" cy="1325562"/>
          </a:xfrm>
          <a:prstGeom prst="rect">
            <a:avLst/>
          </a:prstGeom>
          <a:noFill/>
          <a:ln w="9525">
            <a:noFill/>
          </a:ln>
        </p:spPr>
        <p:txBody>
          <a:bodyPr anchor="ctr"/>
          <a:p>
            <a:pPr lvl="0"/>
            <a:r>
              <a:rPr lang="en-US" altLang="zh-CN" dirty="0"/>
              <a:t>Click to edit Master title style</a:t>
            </a:r>
            <a:endParaRPr lang="en-US" altLang="zh-CN" dirty="0"/>
          </a:p>
        </p:txBody>
      </p:sp>
      <p:sp>
        <p:nvSpPr>
          <p:cNvPr id="3079" name="Text Placeholder 2"/>
          <p:cNvSpPr>
            <a:spLocks noGrp="1"/>
          </p:cNvSpPr>
          <p:nvPr>
            <p:ph type="body" idx="1"/>
          </p:nvPr>
        </p:nvSpPr>
        <p:spPr>
          <a:xfrm>
            <a:off x="354013" y="3211513"/>
            <a:ext cx="11414125" cy="3259137"/>
          </a:xfrm>
          <a:prstGeom prst="rect">
            <a:avLst/>
          </a:prstGeom>
          <a:noFill/>
          <a:ln w="9525">
            <a:noFill/>
          </a:ln>
        </p:spPr>
        <p:txBody>
          <a:bodyPr/>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1pPr>
      <a:lvl2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2pPr>
      <a:lvl3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3pPr>
      <a:lvl4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4pPr>
      <a:lvl5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5pPr>
      <a:lvl6pPr marL="4572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6pPr>
      <a:lvl7pPr marL="9144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7pPr>
      <a:lvl8pPr marL="13716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8pPr>
      <a:lvl9pPr marL="18288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9pPr>
    </p:titleStyle>
    <p:body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vl6pPr marL="25146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6pPr>
      <a:lvl7pPr marL="29718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7pPr>
      <a:lvl8pPr marL="34290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8pPr>
      <a:lvl9pPr marL="3886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1pPr>
      <a:lvl2pPr marL="457200" lvl="1"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2pPr>
      <a:lvl3pPr marL="914400" lvl="2"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3pPr>
      <a:lvl4pPr marL="1371600" lvl="3"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4pPr>
      <a:lvl5pPr marL="1828800" lvl="4"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5pPr>
      <a:lvl6pPr marL="2286000" lvl="5"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6pPr>
      <a:lvl7pPr marL="2743200" lvl="6"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7pPr>
      <a:lvl8pPr marL="3200400" lvl="7"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8pPr>
      <a:lvl9pPr marL="3657600" lvl="8"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4098"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pic>
        <p:nvPicPr>
          <p:cNvPr id="4099" name="Picture 4"/>
          <p:cNvPicPr>
            <a:picLocks noChangeAspect="1"/>
          </p:cNvPicPr>
          <p:nvPr/>
        </p:nvPicPr>
        <p:blipFill>
          <a:blip r:embed="rId13"/>
          <a:stretch>
            <a:fillRect/>
          </a:stretch>
        </p:blipFill>
        <p:spPr>
          <a:xfrm>
            <a:off x="0" y="0"/>
            <a:ext cx="12192000" cy="6858000"/>
          </a:xfrm>
          <a:prstGeom prst="rect">
            <a:avLst/>
          </a:prstGeom>
          <a:noFill/>
          <a:ln w="9525">
            <a:noFill/>
          </a:ln>
        </p:spPr>
      </p:pic>
      <p:pic>
        <p:nvPicPr>
          <p:cNvPr id="4100" name="Picture 5"/>
          <p:cNvPicPr>
            <a:picLocks noChangeAspect="1"/>
          </p:cNvPicPr>
          <p:nvPr/>
        </p:nvPicPr>
        <p:blipFill>
          <a:blip r:embed="rId14"/>
          <a:stretch>
            <a:fillRect/>
          </a:stretch>
        </p:blipFill>
        <p:spPr>
          <a:xfrm>
            <a:off x="334963" y="330200"/>
            <a:ext cx="1316037" cy="614363"/>
          </a:xfrm>
          <a:prstGeom prst="rect">
            <a:avLst/>
          </a:prstGeom>
          <a:noFill/>
          <a:ln w="9525">
            <a:noFill/>
          </a:ln>
        </p:spPr>
      </p:pic>
      <p:sp>
        <p:nvSpPr>
          <p:cNvPr id="4101" name="Title Placeholder 1"/>
          <p:cNvSpPr>
            <a:spLocks noGrp="1"/>
          </p:cNvSpPr>
          <p:nvPr>
            <p:ph type="title"/>
          </p:nvPr>
        </p:nvSpPr>
        <p:spPr>
          <a:xfrm>
            <a:off x="354013" y="1408113"/>
            <a:ext cx="11414125" cy="1325562"/>
          </a:xfrm>
          <a:prstGeom prst="rect">
            <a:avLst/>
          </a:prstGeom>
          <a:noFill/>
          <a:ln w="9525">
            <a:noFill/>
          </a:ln>
        </p:spPr>
        <p:txBody>
          <a:bodyPr anchor="ctr"/>
          <a:p>
            <a:pPr lvl="0"/>
            <a:r>
              <a:rPr lang="en-US" altLang="zh-CN" dirty="0"/>
              <a:t>Click to edit Master title style</a:t>
            </a:r>
            <a:endParaRPr lang="en-US" altLang="zh-CN" dirty="0"/>
          </a:p>
        </p:txBody>
      </p:sp>
      <p:sp>
        <p:nvSpPr>
          <p:cNvPr id="4102" name="Text Placeholder 2"/>
          <p:cNvSpPr>
            <a:spLocks noGrp="1"/>
          </p:cNvSpPr>
          <p:nvPr>
            <p:ph type="body" idx="1"/>
          </p:nvPr>
        </p:nvSpPr>
        <p:spPr>
          <a:xfrm>
            <a:off x="354013" y="3211513"/>
            <a:ext cx="11414125" cy="3259137"/>
          </a:xfrm>
          <a:prstGeom prst="rect">
            <a:avLst/>
          </a:prstGeom>
          <a:noFill/>
          <a:ln w="9525">
            <a:noFill/>
          </a:ln>
        </p:spPr>
        <p:txBody>
          <a:bodyPr/>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1pPr>
      <a:lvl2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2pPr>
      <a:lvl3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3pPr>
      <a:lvl4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4pPr>
      <a:lvl5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5pPr>
      <a:lvl6pPr marL="4572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6pPr>
      <a:lvl7pPr marL="9144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7pPr>
      <a:lvl8pPr marL="13716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8pPr>
      <a:lvl9pPr marL="18288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9pPr>
    </p:titleStyle>
    <p:body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vl6pPr marL="25146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6pPr>
      <a:lvl7pPr marL="29718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7pPr>
      <a:lvl8pPr marL="34290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8pPr>
      <a:lvl9pPr marL="3886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1pPr>
      <a:lvl2pPr marL="457200" lvl="1"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2pPr>
      <a:lvl3pPr marL="914400" lvl="2"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3pPr>
      <a:lvl4pPr marL="1371600" lvl="3"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4pPr>
      <a:lvl5pPr marL="1828800" lvl="4"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5pPr>
      <a:lvl6pPr marL="2286000" lvl="5"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6pPr>
      <a:lvl7pPr marL="2743200" lvl="6"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7pPr>
      <a:lvl8pPr marL="3200400" lvl="7"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8pPr>
      <a:lvl9pPr marL="3657600" lvl="8"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alpha val="100000"/>
              </a:srgbClr>
            </a:gs>
            <a:gs pos="50000">
              <a:srgbClr val="FBFBFB">
                <a:alpha val="100000"/>
              </a:srgbClr>
            </a:gs>
            <a:gs pos="100000">
              <a:srgbClr val="D0D0D0">
                <a:alpha val="100000"/>
              </a:srgbClr>
            </a:gs>
          </a:gsLst>
          <a:lin ang="5400000"/>
          <a:tileRect/>
        </a:gradFill>
        <a:effectLst/>
      </p:bgPr>
    </p:bg>
    <p:spTree>
      <p:nvGrpSpPr>
        <p:cNvPr id="1" name=""/>
        <p:cNvGrpSpPr/>
        <p:nvPr/>
      </p:nvGrpSpPr>
      <p:grpSpPr/>
      <p:pic>
        <p:nvPicPr>
          <p:cNvPr id="5122"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pic>
        <p:nvPicPr>
          <p:cNvPr id="5123" name="Picture 4"/>
          <p:cNvPicPr>
            <a:picLocks noChangeAspect="1"/>
          </p:cNvPicPr>
          <p:nvPr/>
        </p:nvPicPr>
        <p:blipFill>
          <a:blip r:embed="rId13"/>
          <a:stretch>
            <a:fillRect/>
          </a:stretch>
        </p:blipFill>
        <p:spPr>
          <a:xfrm>
            <a:off x="0" y="0"/>
            <a:ext cx="12192000" cy="6858000"/>
          </a:xfrm>
          <a:prstGeom prst="rect">
            <a:avLst/>
          </a:prstGeom>
          <a:noFill/>
          <a:ln w="9525">
            <a:noFill/>
          </a:ln>
        </p:spPr>
      </p:pic>
      <p:pic>
        <p:nvPicPr>
          <p:cNvPr id="5124"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sp>
        <p:nvSpPr>
          <p:cNvPr id="5125" name="Title Placeholder 1"/>
          <p:cNvSpPr>
            <a:spLocks noGrp="1"/>
          </p:cNvSpPr>
          <p:nvPr>
            <p:ph type="title"/>
          </p:nvPr>
        </p:nvSpPr>
        <p:spPr>
          <a:xfrm>
            <a:off x="354013" y="1408113"/>
            <a:ext cx="11414125" cy="1325562"/>
          </a:xfrm>
          <a:prstGeom prst="rect">
            <a:avLst/>
          </a:prstGeom>
          <a:noFill/>
          <a:ln w="9525">
            <a:noFill/>
          </a:ln>
        </p:spPr>
        <p:txBody>
          <a:bodyPr anchor="ctr"/>
          <a:p>
            <a:pPr lvl="0"/>
            <a:r>
              <a:rPr lang="en-US" altLang="zh-CN" dirty="0"/>
              <a:t>Click to edit Master title style</a:t>
            </a:r>
            <a:endParaRPr lang="en-US" altLang="zh-CN" dirty="0"/>
          </a:p>
        </p:txBody>
      </p:sp>
      <p:sp>
        <p:nvSpPr>
          <p:cNvPr id="5126" name="Text Placeholder 2"/>
          <p:cNvSpPr>
            <a:spLocks noGrp="1"/>
          </p:cNvSpPr>
          <p:nvPr>
            <p:ph type="body" idx="1"/>
          </p:nvPr>
        </p:nvSpPr>
        <p:spPr>
          <a:xfrm>
            <a:off x="354013" y="3211513"/>
            <a:ext cx="11414125" cy="3259137"/>
          </a:xfrm>
          <a:prstGeom prst="rect">
            <a:avLst/>
          </a:prstGeom>
          <a:noFill/>
          <a:ln w="9525">
            <a:noFill/>
          </a:ln>
        </p:spPr>
        <p:txBody>
          <a:bodyPr/>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1pPr>
      <a:lvl2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2pPr>
      <a:lvl3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3pPr>
      <a:lvl4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4pPr>
      <a:lvl5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5pPr>
      <a:lvl6pPr marL="4572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6pPr>
      <a:lvl7pPr marL="9144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7pPr>
      <a:lvl8pPr marL="13716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8pPr>
      <a:lvl9pPr marL="18288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9pPr>
    </p:titleStyle>
    <p:body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vl6pPr marL="25146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6pPr>
      <a:lvl7pPr marL="29718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7pPr>
      <a:lvl8pPr marL="34290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8pPr>
      <a:lvl9pPr marL="3886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1pPr>
      <a:lvl2pPr marL="457200" lvl="1"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2pPr>
      <a:lvl3pPr marL="914400" lvl="2"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3pPr>
      <a:lvl4pPr marL="1371600" lvl="3"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4pPr>
      <a:lvl5pPr marL="1828800" lvl="4"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5pPr>
      <a:lvl6pPr marL="2286000" lvl="5"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6pPr>
      <a:lvl7pPr marL="2743200" lvl="6"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7pPr>
      <a:lvl8pPr marL="3200400" lvl="7"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8pPr>
      <a:lvl9pPr marL="3657600" lvl="8"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alpha val="100000"/>
              </a:srgbClr>
            </a:gs>
            <a:gs pos="50000">
              <a:srgbClr val="FBFBFB">
                <a:alpha val="100000"/>
              </a:srgbClr>
            </a:gs>
            <a:gs pos="100000">
              <a:srgbClr val="D0D0D0">
                <a:alpha val="100000"/>
              </a:srgbClr>
            </a:gs>
          </a:gsLst>
          <a:lin ang="5400000"/>
          <a:tileRect/>
        </a:gradFill>
        <a:effectLst/>
      </p:bgPr>
    </p:bg>
    <p:spTree>
      <p:nvGrpSpPr>
        <p:cNvPr id="1" name=""/>
        <p:cNvGrpSpPr/>
        <p:nvPr/>
      </p:nvGrpSpPr>
      <p:grpSpPr/>
      <p:pic>
        <p:nvPicPr>
          <p:cNvPr id="6146"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pic>
        <p:nvPicPr>
          <p:cNvPr id="6147" name="Picture 4"/>
          <p:cNvPicPr>
            <a:picLocks noChangeAspect="1"/>
          </p:cNvPicPr>
          <p:nvPr/>
        </p:nvPicPr>
        <p:blipFill>
          <a:blip r:embed="rId13"/>
          <a:stretch>
            <a:fillRect/>
          </a:stretch>
        </p:blipFill>
        <p:spPr>
          <a:xfrm>
            <a:off x="0" y="0"/>
            <a:ext cx="12192000" cy="6858000"/>
          </a:xfrm>
          <a:prstGeom prst="rect">
            <a:avLst/>
          </a:prstGeom>
          <a:noFill/>
          <a:ln w="9525">
            <a:noFill/>
          </a:ln>
        </p:spPr>
      </p:pic>
      <p:pic>
        <p:nvPicPr>
          <p:cNvPr id="6148"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sp>
        <p:nvSpPr>
          <p:cNvPr id="6149" name="Title Placeholder 1"/>
          <p:cNvSpPr>
            <a:spLocks noGrp="1"/>
          </p:cNvSpPr>
          <p:nvPr>
            <p:ph type="title"/>
          </p:nvPr>
        </p:nvSpPr>
        <p:spPr>
          <a:xfrm>
            <a:off x="354013" y="1408113"/>
            <a:ext cx="11414125" cy="1325562"/>
          </a:xfrm>
          <a:prstGeom prst="rect">
            <a:avLst/>
          </a:prstGeom>
          <a:noFill/>
          <a:ln w="9525">
            <a:noFill/>
          </a:ln>
        </p:spPr>
        <p:txBody>
          <a:bodyPr anchor="ctr"/>
          <a:p>
            <a:pPr lvl="0"/>
            <a:r>
              <a:rPr lang="en-US" altLang="zh-CN" dirty="0"/>
              <a:t>Click to edit Master title style</a:t>
            </a:r>
            <a:endParaRPr lang="en-US" altLang="zh-CN" dirty="0"/>
          </a:p>
        </p:txBody>
      </p:sp>
      <p:sp>
        <p:nvSpPr>
          <p:cNvPr id="6150" name="Text Placeholder 2"/>
          <p:cNvSpPr>
            <a:spLocks noGrp="1"/>
          </p:cNvSpPr>
          <p:nvPr>
            <p:ph type="body" idx="1"/>
          </p:nvPr>
        </p:nvSpPr>
        <p:spPr>
          <a:xfrm>
            <a:off x="354013" y="3211513"/>
            <a:ext cx="11414125" cy="3259137"/>
          </a:xfrm>
          <a:prstGeom prst="rect">
            <a:avLst/>
          </a:prstGeom>
          <a:noFill/>
          <a:ln w="9525">
            <a:noFill/>
          </a:ln>
        </p:spPr>
        <p:txBody>
          <a:bodyPr/>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ftr="0" dt="0"/>
  <p:txStyles>
    <p:titleStyle>
      <a:lvl1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1pPr>
      <a:lvl2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2pPr>
      <a:lvl3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3pPr>
      <a:lvl4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4pPr>
      <a:lvl5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5pPr>
      <a:lvl6pPr marL="4572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6pPr>
      <a:lvl7pPr marL="9144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7pPr>
      <a:lvl8pPr marL="13716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8pPr>
      <a:lvl9pPr marL="18288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9pPr>
    </p:titleStyle>
    <p:body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vl6pPr marL="25146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6pPr>
      <a:lvl7pPr marL="29718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7pPr>
      <a:lvl8pPr marL="34290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8pPr>
      <a:lvl9pPr marL="3886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1pPr>
      <a:lvl2pPr marL="457200" lvl="1"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2pPr>
      <a:lvl3pPr marL="914400" lvl="2"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3pPr>
      <a:lvl4pPr marL="1371600" lvl="3"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4pPr>
      <a:lvl5pPr marL="1828800" lvl="4"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5pPr>
      <a:lvl6pPr marL="2286000" lvl="5"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6pPr>
      <a:lvl7pPr marL="2743200" lvl="6"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7pPr>
      <a:lvl8pPr marL="3200400" lvl="7"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8pPr>
      <a:lvl9pPr marL="3657600" lvl="8"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alpha val="100000"/>
              </a:srgbClr>
            </a:gs>
            <a:gs pos="50000">
              <a:srgbClr val="FBFBFB">
                <a:alpha val="100000"/>
              </a:srgbClr>
            </a:gs>
            <a:gs pos="100000">
              <a:srgbClr val="D0D0D0">
                <a:alpha val="100000"/>
              </a:srgbClr>
            </a:gs>
          </a:gsLst>
          <a:lin ang="5400000"/>
          <a:tileRect/>
        </a:gradFill>
        <a:effectLst/>
      </p:bgPr>
    </p:bg>
    <p:spTree>
      <p:nvGrpSpPr>
        <p:cNvPr id="1" name=""/>
        <p:cNvGrpSpPr/>
        <p:nvPr/>
      </p:nvGrpSpPr>
      <p:grpSpPr/>
      <p:pic>
        <p:nvPicPr>
          <p:cNvPr id="7170"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pic>
        <p:nvPicPr>
          <p:cNvPr id="7171" name="Picture 4"/>
          <p:cNvPicPr>
            <a:picLocks noChangeAspect="1"/>
          </p:cNvPicPr>
          <p:nvPr/>
        </p:nvPicPr>
        <p:blipFill>
          <a:blip r:embed="rId13"/>
          <a:stretch>
            <a:fillRect/>
          </a:stretch>
        </p:blipFill>
        <p:spPr>
          <a:xfrm>
            <a:off x="0" y="0"/>
            <a:ext cx="12192000" cy="6858000"/>
          </a:xfrm>
          <a:prstGeom prst="rect">
            <a:avLst/>
          </a:prstGeom>
          <a:noFill/>
          <a:ln w="9525">
            <a:noFill/>
          </a:ln>
        </p:spPr>
      </p:pic>
      <p:pic>
        <p:nvPicPr>
          <p:cNvPr id="7172"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sp>
        <p:nvSpPr>
          <p:cNvPr id="7173" name="Title Placeholder 1"/>
          <p:cNvSpPr>
            <a:spLocks noGrp="1"/>
          </p:cNvSpPr>
          <p:nvPr>
            <p:ph type="title"/>
          </p:nvPr>
        </p:nvSpPr>
        <p:spPr>
          <a:xfrm>
            <a:off x="354013" y="1408113"/>
            <a:ext cx="11414125" cy="1325562"/>
          </a:xfrm>
          <a:prstGeom prst="rect">
            <a:avLst/>
          </a:prstGeom>
          <a:noFill/>
          <a:ln w="9525">
            <a:noFill/>
          </a:ln>
        </p:spPr>
        <p:txBody>
          <a:bodyPr anchor="ctr"/>
          <a:p>
            <a:pPr lvl="0"/>
            <a:r>
              <a:rPr lang="en-US" altLang="zh-CN" dirty="0"/>
              <a:t>Click to edit Master title style</a:t>
            </a:r>
            <a:endParaRPr lang="en-US" altLang="zh-CN" dirty="0"/>
          </a:p>
        </p:txBody>
      </p:sp>
      <p:sp>
        <p:nvSpPr>
          <p:cNvPr id="7174" name="Text Placeholder 2"/>
          <p:cNvSpPr>
            <a:spLocks noGrp="1"/>
          </p:cNvSpPr>
          <p:nvPr>
            <p:ph type="body" idx="1"/>
          </p:nvPr>
        </p:nvSpPr>
        <p:spPr>
          <a:xfrm>
            <a:off x="354013" y="3211513"/>
            <a:ext cx="11414125" cy="3259137"/>
          </a:xfrm>
          <a:prstGeom prst="rect">
            <a:avLst/>
          </a:prstGeom>
          <a:noFill/>
          <a:ln w="9525">
            <a:noFill/>
          </a:ln>
        </p:spPr>
        <p:txBody>
          <a:bodyPr/>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ftr="0" dt="0"/>
  <p:txStyles>
    <p:titleStyle>
      <a:lvl1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1pPr>
      <a:lvl2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2pPr>
      <a:lvl3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3pPr>
      <a:lvl4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4pPr>
      <a:lvl5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5pPr>
      <a:lvl6pPr marL="4572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6pPr>
      <a:lvl7pPr marL="9144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7pPr>
      <a:lvl8pPr marL="13716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8pPr>
      <a:lvl9pPr marL="18288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9pPr>
    </p:titleStyle>
    <p:body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vl6pPr marL="25146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6pPr>
      <a:lvl7pPr marL="29718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7pPr>
      <a:lvl8pPr marL="34290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8pPr>
      <a:lvl9pPr marL="3886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1pPr>
      <a:lvl2pPr marL="457200" lvl="1"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2pPr>
      <a:lvl3pPr marL="914400" lvl="2"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3pPr>
      <a:lvl4pPr marL="1371600" lvl="3"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4pPr>
      <a:lvl5pPr marL="1828800" lvl="4"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5pPr>
      <a:lvl6pPr marL="2286000" lvl="5"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6pPr>
      <a:lvl7pPr marL="2743200" lvl="6"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7pPr>
      <a:lvl8pPr marL="3200400" lvl="7"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8pPr>
      <a:lvl9pPr marL="3657600" lvl="8"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8194"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pic>
        <p:nvPicPr>
          <p:cNvPr id="8195" name="Picture 4"/>
          <p:cNvPicPr>
            <a:picLocks noChangeAspect="1"/>
          </p:cNvPicPr>
          <p:nvPr/>
        </p:nvPicPr>
        <p:blipFill>
          <a:blip r:embed="rId13"/>
          <a:stretch>
            <a:fillRect/>
          </a:stretch>
        </p:blipFill>
        <p:spPr>
          <a:xfrm>
            <a:off x="0" y="0"/>
            <a:ext cx="12192000" cy="6858000"/>
          </a:xfrm>
          <a:prstGeom prst="rect">
            <a:avLst/>
          </a:prstGeom>
          <a:noFill/>
          <a:ln w="9525">
            <a:noFill/>
          </a:ln>
        </p:spPr>
      </p:pic>
      <p:pic>
        <p:nvPicPr>
          <p:cNvPr id="8196"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sp>
        <p:nvSpPr>
          <p:cNvPr id="8197" name="Title Placeholder 1"/>
          <p:cNvSpPr>
            <a:spLocks noGrp="1"/>
          </p:cNvSpPr>
          <p:nvPr>
            <p:ph type="title"/>
          </p:nvPr>
        </p:nvSpPr>
        <p:spPr>
          <a:xfrm>
            <a:off x="354013" y="1408113"/>
            <a:ext cx="11414125" cy="1325562"/>
          </a:xfrm>
          <a:prstGeom prst="rect">
            <a:avLst/>
          </a:prstGeom>
          <a:noFill/>
          <a:ln w="9525">
            <a:noFill/>
          </a:ln>
        </p:spPr>
        <p:txBody>
          <a:bodyPr anchor="ctr"/>
          <a:p>
            <a:pPr lvl="0"/>
            <a:r>
              <a:rPr lang="en-US" altLang="zh-CN" dirty="0"/>
              <a:t>Click to edit Master title style</a:t>
            </a:r>
            <a:endParaRPr lang="en-US" altLang="zh-CN" dirty="0"/>
          </a:p>
        </p:txBody>
      </p:sp>
      <p:sp>
        <p:nvSpPr>
          <p:cNvPr id="8198" name="Text Placeholder 2"/>
          <p:cNvSpPr>
            <a:spLocks noGrp="1"/>
          </p:cNvSpPr>
          <p:nvPr>
            <p:ph type="body" idx="1"/>
          </p:nvPr>
        </p:nvSpPr>
        <p:spPr>
          <a:xfrm>
            <a:off x="354013" y="3211513"/>
            <a:ext cx="11414125" cy="3259137"/>
          </a:xfrm>
          <a:prstGeom prst="rect">
            <a:avLst/>
          </a:prstGeom>
          <a:noFill/>
          <a:ln w="9525">
            <a:noFill/>
          </a:ln>
        </p:spPr>
        <p:txBody>
          <a:bodyPr/>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sldNum="0" hdr="0" ftr="0" dt="0"/>
  <p:txStyles>
    <p:titleStyle>
      <a:lvl1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1pPr>
      <a:lvl2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2pPr>
      <a:lvl3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3pPr>
      <a:lvl4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4pPr>
      <a:lvl5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5pPr>
      <a:lvl6pPr marL="4572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6pPr>
      <a:lvl7pPr marL="9144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7pPr>
      <a:lvl8pPr marL="13716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8pPr>
      <a:lvl9pPr marL="18288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9pPr>
    </p:titleStyle>
    <p:body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vl6pPr marL="25146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6pPr>
      <a:lvl7pPr marL="29718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7pPr>
      <a:lvl8pPr marL="34290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8pPr>
      <a:lvl9pPr marL="3886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1pPr>
      <a:lvl2pPr marL="457200" lvl="1"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2pPr>
      <a:lvl3pPr marL="914400" lvl="2"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3pPr>
      <a:lvl4pPr marL="1371600" lvl="3"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4pPr>
      <a:lvl5pPr marL="1828800" lvl="4"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5pPr>
      <a:lvl6pPr marL="2286000" lvl="5"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6pPr>
      <a:lvl7pPr marL="2743200" lvl="6"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7pPr>
      <a:lvl8pPr marL="3200400" lvl="7"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8pPr>
      <a:lvl9pPr marL="3657600" lvl="8"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alpha val="100000"/>
              </a:srgbClr>
            </a:gs>
            <a:gs pos="50000">
              <a:srgbClr val="FBFBFB">
                <a:alpha val="100000"/>
              </a:srgbClr>
            </a:gs>
            <a:gs pos="100000">
              <a:srgbClr val="D0D0D0">
                <a:alpha val="100000"/>
              </a:srgbClr>
            </a:gs>
          </a:gsLst>
          <a:lin ang="5400000"/>
          <a:tileRect/>
        </a:gradFill>
        <a:effectLst/>
      </p:bgPr>
    </p:bg>
    <p:spTree>
      <p:nvGrpSpPr>
        <p:cNvPr id="1" name=""/>
        <p:cNvGrpSpPr/>
        <p:nvPr/>
      </p:nvGrpSpPr>
      <p:grpSpPr/>
      <p:pic>
        <p:nvPicPr>
          <p:cNvPr id="9218"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pic>
        <p:nvPicPr>
          <p:cNvPr id="9219" name="Picture 4"/>
          <p:cNvPicPr>
            <a:picLocks noChangeAspect="1"/>
          </p:cNvPicPr>
          <p:nvPr/>
        </p:nvPicPr>
        <p:blipFill>
          <a:blip r:embed="rId13"/>
          <a:stretch>
            <a:fillRect/>
          </a:stretch>
        </p:blipFill>
        <p:spPr>
          <a:xfrm>
            <a:off x="0" y="0"/>
            <a:ext cx="12192000" cy="6858000"/>
          </a:xfrm>
          <a:prstGeom prst="rect">
            <a:avLst/>
          </a:prstGeom>
          <a:noFill/>
          <a:ln w="9525">
            <a:noFill/>
          </a:ln>
        </p:spPr>
      </p:pic>
      <p:pic>
        <p:nvPicPr>
          <p:cNvPr id="9220" name="Picture 11"/>
          <p:cNvPicPr>
            <a:picLocks noChangeAspect="1"/>
          </p:cNvPicPr>
          <p:nvPr/>
        </p:nvPicPr>
        <p:blipFill>
          <a:blip r:embed="rId12"/>
          <a:stretch>
            <a:fillRect/>
          </a:stretch>
        </p:blipFill>
        <p:spPr>
          <a:xfrm>
            <a:off x="354013" y="315913"/>
            <a:ext cx="1316037" cy="614362"/>
          </a:xfrm>
          <a:prstGeom prst="rect">
            <a:avLst/>
          </a:prstGeom>
          <a:noFill/>
          <a:ln w="9525">
            <a:noFill/>
          </a:ln>
        </p:spPr>
      </p:pic>
      <p:sp>
        <p:nvSpPr>
          <p:cNvPr id="9221" name="Title Placeholder 1"/>
          <p:cNvSpPr>
            <a:spLocks noGrp="1"/>
          </p:cNvSpPr>
          <p:nvPr>
            <p:ph type="title"/>
          </p:nvPr>
        </p:nvSpPr>
        <p:spPr>
          <a:xfrm>
            <a:off x="354013" y="1408113"/>
            <a:ext cx="11414125" cy="1325562"/>
          </a:xfrm>
          <a:prstGeom prst="rect">
            <a:avLst/>
          </a:prstGeom>
          <a:noFill/>
          <a:ln w="9525">
            <a:noFill/>
          </a:ln>
        </p:spPr>
        <p:txBody>
          <a:bodyPr anchor="ctr"/>
          <a:p>
            <a:pPr lvl="0"/>
            <a:r>
              <a:rPr lang="en-US" altLang="zh-CN" dirty="0"/>
              <a:t>Click to edit Master title style</a:t>
            </a:r>
            <a:endParaRPr lang="en-US" altLang="zh-CN" dirty="0"/>
          </a:p>
        </p:txBody>
      </p:sp>
      <p:sp>
        <p:nvSpPr>
          <p:cNvPr id="9222" name="Text Placeholder 2"/>
          <p:cNvSpPr>
            <a:spLocks noGrp="1"/>
          </p:cNvSpPr>
          <p:nvPr>
            <p:ph type="body" idx="1"/>
          </p:nvPr>
        </p:nvSpPr>
        <p:spPr>
          <a:xfrm>
            <a:off x="354013" y="3211513"/>
            <a:ext cx="11414125" cy="3259137"/>
          </a:xfrm>
          <a:prstGeom prst="rect">
            <a:avLst/>
          </a:prstGeom>
          <a:noFill/>
          <a:ln w="9525">
            <a:noFill/>
          </a:ln>
        </p:spPr>
        <p:txBody>
          <a:bodyPr/>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sldNum="0" hdr="0" ftr="0" dt="0"/>
  <p:txStyles>
    <p:titleStyle>
      <a:lvl1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1pPr>
      <a:lvl2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2pPr>
      <a:lvl3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3pPr>
      <a:lvl4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4pPr>
      <a:lvl5pPr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5pPr>
      <a:lvl6pPr marL="4572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6pPr>
      <a:lvl7pPr marL="9144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7pPr>
      <a:lvl8pPr marL="13716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8pPr>
      <a:lvl9pPr marL="1828800" algn="l" rtl="0" eaLnBrk="0" fontAlgn="base" hangingPunct="0">
        <a:lnSpc>
          <a:spcPct val="90000"/>
        </a:lnSpc>
        <a:spcBef>
          <a:spcPct val="0"/>
        </a:spcBef>
        <a:spcAft>
          <a:spcPct val="0"/>
        </a:spcAft>
        <a:buSzPct val="100000"/>
        <a:defRPr sz="4400">
          <a:solidFill>
            <a:schemeClr val="tx1"/>
          </a:solidFill>
          <a:latin typeface="Calibri Light"/>
          <a:cs typeface="Arial" panose="020B0604020202090204" pitchFamily="34" charset="0"/>
        </a:defRPr>
      </a:lvl9pPr>
    </p:titleStyle>
    <p:body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vl6pPr marL="25146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6pPr>
      <a:lvl7pPr marL="29718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7pPr>
      <a:lvl8pPr marL="34290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8pPr>
      <a:lvl9pPr marL="3886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9pPr>
    </p:bodyStyle>
    <p:other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1pPr>
      <a:lvl2pPr marL="457200" lvl="1"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2pPr>
      <a:lvl3pPr marL="914400" lvl="2"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3pPr>
      <a:lvl4pPr marL="1371600" lvl="3"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4pPr>
      <a:lvl5pPr marL="1828800" lvl="4"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5pPr>
      <a:lvl6pPr marL="2286000" lvl="5"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6pPr>
      <a:lvl7pPr marL="2743200" lvl="6"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7pPr>
      <a:lvl8pPr marL="3200400" lvl="7"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8pPr>
      <a:lvl9pPr marL="3657600" lvl="8"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90204" pitchFamily="34" charset="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9.xml"/><Relationship Id="rId1" Type="http://schemas.openxmlformats.org/officeDocument/2006/relationships/image" Target="../media/image2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4.xml"/></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79.xml"/><Relationship Id="rId4" Type="http://schemas.openxmlformats.org/officeDocument/2006/relationships/image" Target="../media/image22.jpeg"/><Relationship Id="rId3" Type="http://schemas.microsoft.com/office/2007/relationships/media" Target="https://www.youtube.com/embed/zVK6TKSx1lU?feature=oembed" TargetMode="External"/><Relationship Id="rId2" Type="http://schemas.openxmlformats.org/officeDocument/2006/relationships/video" Target="https://www.youtube.com/embed/zVK6TKSx1lU?feature=oembed" TargetMode="External"/><Relationship Id="rId1" Type="http://schemas.openxmlformats.org/officeDocument/2006/relationships/hyperlink" Target="https://www.youtube.com/watch?v=zVK6TKSx1l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16.xml"/><Relationship Id="rId1" Type="http://schemas.openxmlformats.org/officeDocument/2006/relationships/tags" Target="../tags/tag34.xml"/></Relationships>
</file>

<file path=ppt/slides/_rels/slide21.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tags" Target="../tags/tag44.xml"/><Relationship Id="rId55" Type="http://schemas.openxmlformats.org/officeDocument/2006/relationships/notesSlide" Target="../notesSlides/notesSlide15.xml"/><Relationship Id="rId54" Type="http://schemas.openxmlformats.org/officeDocument/2006/relationships/slideLayout" Target="../slideLayouts/slideLayout84.xml"/><Relationship Id="rId53" Type="http://schemas.openxmlformats.org/officeDocument/2006/relationships/tags" Target="../tags/tag91.xml"/><Relationship Id="rId52" Type="http://schemas.openxmlformats.org/officeDocument/2006/relationships/tags" Target="../tags/tag90.xml"/><Relationship Id="rId51" Type="http://schemas.openxmlformats.org/officeDocument/2006/relationships/tags" Target="../tags/tag89.xml"/><Relationship Id="rId50" Type="http://schemas.openxmlformats.org/officeDocument/2006/relationships/tags" Target="../tags/tag88.xml"/><Relationship Id="rId5" Type="http://schemas.openxmlformats.org/officeDocument/2006/relationships/tags" Target="../tags/tag43.xml"/><Relationship Id="rId49" Type="http://schemas.openxmlformats.org/officeDocument/2006/relationships/tags" Target="../tags/tag87.xml"/><Relationship Id="rId48" Type="http://schemas.openxmlformats.org/officeDocument/2006/relationships/tags" Target="../tags/tag86.xml"/><Relationship Id="rId47" Type="http://schemas.openxmlformats.org/officeDocument/2006/relationships/tags" Target="../tags/tag85.xml"/><Relationship Id="rId46" Type="http://schemas.openxmlformats.org/officeDocument/2006/relationships/tags" Target="../tags/tag84.xml"/><Relationship Id="rId45" Type="http://schemas.openxmlformats.org/officeDocument/2006/relationships/tags" Target="../tags/tag83.xml"/><Relationship Id="rId44" Type="http://schemas.openxmlformats.org/officeDocument/2006/relationships/tags" Target="../tags/tag82.xml"/><Relationship Id="rId43" Type="http://schemas.openxmlformats.org/officeDocument/2006/relationships/tags" Target="../tags/tag81.xml"/><Relationship Id="rId42" Type="http://schemas.openxmlformats.org/officeDocument/2006/relationships/tags" Target="../tags/tag80.xml"/><Relationship Id="rId41" Type="http://schemas.openxmlformats.org/officeDocument/2006/relationships/tags" Target="../tags/tag79.xml"/><Relationship Id="rId40" Type="http://schemas.openxmlformats.org/officeDocument/2006/relationships/tags" Target="../tags/tag78.xml"/><Relationship Id="rId4" Type="http://schemas.openxmlformats.org/officeDocument/2006/relationships/tags" Target="../tags/tag42.xml"/><Relationship Id="rId39" Type="http://schemas.openxmlformats.org/officeDocument/2006/relationships/tags" Target="../tags/tag77.xml"/><Relationship Id="rId38" Type="http://schemas.openxmlformats.org/officeDocument/2006/relationships/tags" Target="../tags/tag76.xml"/><Relationship Id="rId37" Type="http://schemas.openxmlformats.org/officeDocument/2006/relationships/tags" Target="../tags/tag75.xml"/><Relationship Id="rId36" Type="http://schemas.openxmlformats.org/officeDocument/2006/relationships/tags" Target="../tags/tag74.xml"/><Relationship Id="rId35" Type="http://schemas.openxmlformats.org/officeDocument/2006/relationships/tags" Target="../tags/tag73.xml"/><Relationship Id="rId34" Type="http://schemas.openxmlformats.org/officeDocument/2006/relationships/tags" Target="../tags/tag72.xml"/><Relationship Id="rId33" Type="http://schemas.openxmlformats.org/officeDocument/2006/relationships/tags" Target="../tags/tag71.xml"/><Relationship Id="rId32" Type="http://schemas.openxmlformats.org/officeDocument/2006/relationships/tags" Target="../tags/tag70.xml"/><Relationship Id="rId31" Type="http://schemas.openxmlformats.org/officeDocument/2006/relationships/tags" Target="../tags/tag69.xml"/><Relationship Id="rId30" Type="http://schemas.openxmlformats.org/officeDocument/2006/relationships/tags" Target="../tags/tag68.xml"/><Relationship Id="rId3" Type="http://schemas.openxmlformats.org/officeDocument/2006/relationships/tags" Target="../tags/tag41.xml"/><Relationship Id="rId29" Type="http://schemas.openxmlformats.org/officeDocument/2006/relationships/tags" Target="../tags/tag67.xml"/><Relationship Id="rId28" Type="http://schemas.openxmlformats.org/officeDocument/2006/relationships/tags" Target="../tags/tag66.xml"/><Relationship Id="rId27" Type="http://schemas.openxmlformats.org/officeDocument/2006/relationships/tags" Target="../tags/tag65.xml"/><Relationship Id="rId26" Type="http://schemas.openxmlformats.org/officeDocument/2006/relationships/tags" Target="../tags/tag64.xml"/><Relationship Id="rId25" Type="http://schemas.openxmlformats.org/officeDocument/2006/relationships/tags" Target="../tags/tag63.xml"/><Relationship Id="rId24" Type="http://schemas.openxmlformats.org/officeDocument/2006/relationships/tags" Target="../tags/tag62.xml"/><Relationship Id="rId23" Type="http://schemas.openxmlformats.org/officeDocument/2006/relationships/tags" Target="../tags/tag61.xml"/><Relationship Id="rId22" Type="http://schemas.openxmlformats.org/officeDocument/2006/relationships/tags" Target="../tags/tag60.xml"/><Relationship Id="rId21" Type="http://schemas.openxmlformats.org/officeDocument/2006/relationships/tags" Target="../tags/tag59.xml"/><Relationship Id="rId20" Type="http://schemas.openxmlformats.org/officeDocument/2006/relationships/tags" Target="../tags/tag58.xml"/><Relationship Id="rId2" Type="http://schemas.openxmlformats.org/officeDocument/2006/relationships/tags" Target="../tags/tag40.xml"/><Relationship Id="rId19" Type="http://schemas.openxmlformats.org/officeDocument/2006/relationships/tags" Target="../tags/tag57.xml"/><Relationship Id="rId18" Type="http://schemas.openxmlformats.org/officeDocument/2006/relationships/tags" Target="../tags/tag56.xml"/><Relationship Id="rId17" Type="http://schemas.openxmlformats.org/officeDocument/2006/relationships/tags" Target="../tags/tag55.xml"/><Relationship Id="rId16" Type="http://schemas.openxmlformats.org/officeDocument/2006/relationships/tags" Target="../tags/tag54.xml"/><Relationship Id="rId15" Type="http://schemas.openxmlformats.org/officeDocument/2006/relationships/tags" Target="../tags/tag53.xml"/><Relationship Id="rId14" Type="http://schemas.openxmlformats.org/officeDocument/2006/relationships/tags" Target="../tags/tag52.xml"/><Relationship Id="rId13" Type="http://schemas.openxmlformats.org/officeDocument/2006/relationships/tags" Target="../tags/tag51.xml"/><Relationship Id="rId12" Type="http://schemas.openxmlformats.org/officeDocument/2006/relationships/tags" Target="../tags/tag50.xml"/><Relationship Id="rId11" Type="http://schemas.openxmlformats.org/officeDocument/2006/relationships/tags" Target="../tags/tag49.xml"/><Relationship Id="rId10" Type="http://schemas.openxmlformats.org/officeDocument/2006/relationships/tags" Target="../tags/tag48.xml"/><Relationship Id="rId1" Type="http://schemas.openxmlformats.org/officeDocument/2006/relationships/tags" Target="../tags/tag39.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84.xml"/><Relationship Id="rId2" Type="http://schemas.openxmlformats.org/officeDocument/2006/relationships/tags" Target="../tags/tag96.xml"/><Relationship Id="rId1" Type="http://schemas.openxmlformats.org/officeDocument/2006/relationships/tags" Target="../tags/tag95.xml"/></Relationships>
</file>

<file path=ppt/slides/_rels/slide23.xml.rels><?xml version="1.0" encoding="UTF-8" standalone="yes"?>
<Relationships xmlns="http://schemas.openxmlformats.org/package/2006/relationships"><Relationship Id="rId9" Type="http://schemas.openxmlformats.org/officeDocument/2006/relationships/notesSlide" Target="../notesSlides/notesSlide17.xml"/><Relationship Id="rId8" Type="http://schemas.openxmlformats.org/officeDocument/2006/relationships/slideLayout" Target="../slideLayouts/slideLayout84.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tags" Target="../tags/tag100.xml"/></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79.xml"/><Relationship Id="rId4" Type="http://schemas.openxmlformats.org/officeDocument/2006/relationships/image" Target="../media/image23.jpeg"/><Relationship Id="rId3" Type="http://schemas.microsoft.com/office/2007/relationships/media" Target="https://www.youtube.com/embed/WVi15CQFjQY?feature=oembed" TargetMode="External"/><Relationship Id="rId2" Type="http://schemas.openxmlformats.org/officeDocument/2006/relationships/video" Target="https://www.youtube.com/embed/WVi15CQFjQY?feature=oembed" TargetMode="External"/><Relationship Id="rId1" Type="http://schemas.openxmlformats.org/officeDocument/2006/relationships/hyperlink" Target="https://www.youtube.com/watch?v=WVi15CQFjQY" TargetMode="External"/></Relationships>
</file>

<file path=ppt/slides/_rels/slide25.xml.rels><?xml version="1.0" encoding="UTF-8" standalone="yes"?>
<Relationships xmlns="http://schemas.openxmlformats.org/package/2006/relationships"><Relationship Id="rId9" Type="http://schemas.openxmlformats.org/officeDocument/2006/relationships/notesSlide" Target="../notesSlides/notesSlide19.xml"/><Relationship Id="rId8" Type="http://schemas.openxmlformats.org/officeDocument/2006/relationships/slideLayout" Target="../slideLayouts/slideLayout84.xml"/><Relationship Id="rId7" Type="http://schemas.openxmlformats.org/officeDocument/2006/relationships/tags" Target="../tags/tag116.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 Id="rId3" Type="http://schemas.openxmlformats.org/officeDocument/2006/relationships/tags" Target="../tags/tag112.xml"/><Relationship Id="rId2" Type="http://schemas.openxmlformats.org/officeDocument/2006/relationships/tags" Target="../tags/tag111.xml"/><Relationship Id="rId1" Type="http://schemas.openxmlformats.org/officeDocument/2006/relationships/tags" Target="../tags/tag110.xml"/></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84.xml"/><Relationship Id="rId2" Type="http://schemas.openxmlformats.org/officeDocument/2006/relationships/tags" Target="../tags/tag121.xml"/><Relationship Id="rId1" Type="http://schemas.openxmlformats.org/officeDocument/2006/relationships/tags" Target="../tags/tag120.xml"/></Relationships>
</file>

<file path=ppt/slides/_rels/slide27.xml.rels><?xml version="1.0" encoding="UTF-8" standalone="yes"?>
<Relationships xmlns="http://schemas.openxmlformats.org/package/2006/relationships"><Relationship Id="rId9" Type="http://schemas.openxmlformats.org/officeDocument/2006/relationships/tags" Target="../tags/tag130.xml"/><Relationship Id="rId8" Type="http://schemas.openxmlformats.org/officeDocument/2006/relationships/image" Target="../media/image26.jpeg"/><Relationship Id="rId7" Type="http://schemas.openxmlformats.org/officeDocument/2006/relationships/tags" Target="../tags/tag129.xml"/><Relationship Id="rId6" Type="http://schemas.openxmlformats.org/officeDocument/2006/relationships/image" Target="../media/image25.jpeg"/><Relationship Id="rId5" Type="http://schemas.openxmlformats.org/officeDocument/2006/relationships/tags" Target="../tags/tag128.xml"/><Relationship Id="rId4" Type="http://schemas.openxmlformats.org/officeDocument/2006/relationships/image" Target="../media/image24.jpeg"/><Relationship Id="rId3" Type="http://schemas.openxmlformats.org/officeDocument/2006/relationships/tags" Target="../tags/tag127.xml"/><Relationship Id="rId2" Type="http://schemas.openxmlformats.org/officeDocument/2006/relationships/tags" Target="../tags/tag126.xml"/><Relationship Id="rId12" Type="http://schemas.openxmlformats.org/officeDocument/2006/relationships/notesSlide" Target="../notesSlides/notesSlide21.xml"/><Relationship Id="rId11" Type="http://schemas.openxmlformats.org/officeDocument/2006/relationships/slideLayout" Target="../slideLayouts/slideLayout84.xml"/><Relationship Id="rId10" Type="http://schemas.openxmlformats.org/officeDocument/2006/relationships/tags" Target="../tags/tag131.xml"/><Relationship Id="rId1" Type="http://schemas.openxmlformats.org/officeDocument/2006/relationships/tags" Target="../tags/tag125.xml"/></Relationships>
</file>

<file path=ppt/slides/_rels/slide28.xml.rels><?xml version="1.0" encoding="UTF-8" standalone="yes"?>
<Relationships xmlns="http://schemas.openxmlformats.org/package/2006/relationships"><Relationship Id="rId6" Type="http://schemas.openxmlformats.org/officeDocument/2006/relationships/notesSlide" Target="../notesSlides/notesSlide22.xml"/><Relationship Id="rId5" Type="http://schemas.openxmlformats.org/officeDocument/2006/relationships/slideLayout" Target="../slideLayouts/slideLayout84.xml"/><Relationship Id="rId4" Type="http://schemas.openxmlformats.org/officeDocument/2006/relationships/image" Target="../media/image27.jpeg"/><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tags" Target="../tags/tag135.xml"/></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84.xml"/><Relationship Id="rId2" Type="http://schemas.openxmlformats.org/officeDocument/2006/relationships/tags" Target="../tags/tag142.xml"/><Relationship Id="rId1" Type="http://schemas.openxmlformats.org/officeDocument/2006/relationships/tags" Target="../tags/tag14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84.xml"/><Relationship Id="rId2" Type="http://schemas.openxmlformats.org/officeDocument/2006/relationships/tags" Target="../tags/tag147.xml"/><Relationship Id="rId1" Type="http://schemas.openxmlformats.org/officeDocument/2006/relationships/tags" Target="../tags/tag146.xml"/></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84.xml"/><Relationship Id="rId2" Type="http://schemas.openxmlformats.org/officeDocument/2006/relationships/tags" Target="../tags/tag152.xml"/><Relationship Id="rId1" Type="http://schemas.openxmlformats.org/officeDocument/2006/relationships/tags" Target="../tags/tag15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84.xml"/><Relationship Id="rId2" Type="http://schemas.openxmlformats.org/officeDocument/2006/relationships/tags" Target="../tags/tag157.xml"/><Relationship Id="rId1" Type="http://schemas.openxmlformats.org/officeDocument/2006/relationships/tags" Target="../tags/tag156.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84.xml"/><Relationship Id="rId2" Type="http://schemas.openxmlformats.org/officeDocument/2006/relationships/tags" Target="../tags/tag159.xml"/><Relationship Id="rId1" Type="http://schemas.openxmlformats.org/officeDocument/2006/relationships/tags" Target="../tags/tag158.xml"/></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84.xml"/><Relationship Id="rId2" Type="http://schemas.openxmlformats.org/officeDocument/2006/relationships/tags" Target="../tags/tag161.xml"/><Relationship Id="rId1" Type="http://schemas.openxmlformats.org/officeDocument/2006/relationships/tags" Target="../tags/tag160.xml"/></Relationships>
</file>

<file path=ppt/slides/_rels/slide35.xml.rels><?xml version="1.0" encoding="UTF-8" standalone="yes"?>
<Relationships xmlns="http://schemas.openxmlformats.org/package/2006/relationships"><Relationship Id="rId6" Type="http://schemas.openxmlformats.org/officeDocument/2006/relationships/notesSlide" Target="../notesSlides/notesSlide27.xml"/><Relationship Id="rId5" Type="http://schemas.openxmlformats.org/officeDocument/2006/relationships/slideLayout" Target="../slideLayouts/slideLayout79.xml"/><Relationship Id="rId4" Type="http://schemas.openxmlformats.org/officeDocument/2006/relationships/image" Target="../media/image28.jpeg"/><Relationship Id="rId3" Type="http://schemas.microsoft.com/office/2007/relationships/media" Target="https://www.youtube.com/embed/TTRQqjEIRgE?feature=oembed" TargetMode="External"/><Relationship Id="rId2" Type="http://schemas.openxmlformats.org/officeDocument/2006/relationships/video" Target="https://www.youtube.com/embed/TTRQqjEIRgE?feature=oembed" TargetMode="External"/><Relationship Id="rId1" Type="http://schemas.openxmlformats.org/officeDocument/2006/relationships/hyperlink" Target="https://www.youtube.com/watch?v=TTRQqjEIRgE" TargetMode="External"/></Relationships>
</file>

<file path=ppt/slides/_rels/slide36.xml.rels><?xml version="1.0" encoding="UTF-8" standalone="yes"?>
<Relationships xmlns="http://schemas.openxmlformats.org/package/2006/relationships"><Relationship Id="rId9" Type="http://schemas.openxmlformats.org/officeDocument/2006/relationships/tags" Target="../tags/tag173.xml"/><Relationship Id="rId8" Type="http://schemas.openxmlformats.org/officeDocument/2006/relationships/tags" Target="../tags/tag172.xml"/><Relationship Id="rId7" Type="http://schemas.openxmlformats.org/officeDocument/2006/relationships/tags" Target="../tags/tag171.xml"/><Relationship Id="rId6" Type="http://schemas.openxmlformats.org/officeDocument/2006/relationships/tags" Target="../tags/tag170.xml"/><Relationship Id="rId5" Type="http://schemas.openxmlformats.org/officeDocument/2006/relationships/tags" Target="../tags/tag169.xml"/><Relationship Id="rId4" Type="http://schemas.openxmlformats.org/officeDocument/2006/relationships/tags" Target="../tags/tag168.xml"/><Relationship Id="rId3" Type="http://schemas.openxmlformats.org/officeDocument/2006/relationships/tags" Target="../tags/tag167.xml"/><Relationship Id="rId2" Type="http://schemas.openxmlformats.org/officeDocument/2006/relationships/tags" Target="../tags/tag166.xml"/><Relationship Id="rId15" Type="http://schemas.openxmlformats.org/officeDocument/2006/relationships/notesSlide" Target="../notesSlides/notesSlide28.xml"/><Relationship Id="rId14" Type="http://schemas.openxmlformats.org/officeDocument/2006/relationships/slideLayout" Target="../slideLayouts/slideLayout84.xml"/><Relationship Id="rId13" Type="http://schemas.openxmlformats.org/officeDocument/2006/relationships/tags" Target="../tags/tag177.xml"/><Relationship Id="rId12" Type="http://schemas.openxmlformats.org/officeDocument/2006/relationships/tags" Target="../tags/tag176.xml"/><Relationship Id="rId11" Type="http://schemas.openxmlformats.org/officeDocument/2006/relationships/tags" Target="../tags/tag175.xml"/><Relationship Id="rId10" Type="http://schemas.openxmlformats.org/officeDocument/2006/relationships/tags" Target="../tags/tag174.xml"/><Relationship Id="rId1" Type="http://schemas.openxmlformats.org/officeDocument/2006/relationships/tags" Target="../tags/tag165.xml"/></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84.xml"/><Relationship Id="rId2" Type="http://schemas.openxmlformats.org/officeDocument/2006/relationships/tags" Target="../tags/tag182.xml"/><Relationship Id="rId1" Type="http://schemas.openxmlformats.org/officeDocument/2006/relationships/tags" Target="../tags/tag181.xml"/></Relationships>
</file>

<file path=ppt/slides/_rels/slide38.xml.rels><?xml version="1.0" encoding="UTF-8" standalone="yes"?>
<Relationships xmlns="http://schemas.openxmlformats.org/package/2006/relationships"><Relationship Id="rId8" Type="http://schemas.openxmlformats.org/officeDocument/2006/relationships/notesSlide" Target="../notesSlides/notesSlide30.xml"/><Relationship Id="rId7" Type="http://schemas.openxmlformats.org/officeDocument/2006/relationships/slideLayout" Target="../slideLayouts/slideLayout84.xml"/><Relationship Id="rId6" Type="http://schemas.openxmlformats.org/officeDocument/2006/relationships/image" Target="../media/image30.png"/><Relationship Id="rId5" Type="http://schemas.openxmlformats.org/officeDocument/2006/relationships/tags" Target="../tags/tag189.xml"/><Relationship Id="rId4" Type="http://schemas.openxmlformats.org/officeDocument/2006/relationships/image" Target="../media/image29.png"/><Relationship Id="rId3" Type="http://schemas.openxmlformats.org/officeDocument/2006/relationships/tags" Target="../tags/tag188.xml"/><Relationship Id="rId2" Type="http://schemas.openxmlformats.org/officeDocument/2006/relationships/tags" Target="../tags/tag187.xml"/><Relationship Id="rId1" Type="http://schemas.openxmlformats.org/officeDocument/2006/relationships/tags" Target="../tags/tag186.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16.xml"/><Relationship Id="rId1" Type="http://schemas.openxmlformats.org/officeDocument/2006/relationships/tags" Target="../tags/tag19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6.xml"/></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84.xml"/><Relationship Id="rId2" Type="http://schemas.openxmlformats.org/officeDocument/2006/relationships/tags" Target="../tags/tag199.xml"/><Relationship Id="rId1" Type="http://schemas.openxmlformats.org/officeDocument/2006/relationships/tags" Target="../tags/tag198.xml"/></Relationships>
</file>

<file path=ppt/slides/_rels/slide41.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84.xml"/><Relationship Id="rId2" Type="http://schemas.openxmlformats.org/officeDocument/2006/relationships/tags" Target="../tags/tag204.xml"/><Relationship Id="rId1" Type="http://schemas.openxmlformats.org/officeDocument/2006/relationships/tags" Target="../tags/tag203.xml"/></Relationships>
</file>

<file path=ppt/slides/_rels/slide42.xml.rels><?xml version="1.0" encoding="UTF-8" standalone="yes"?>
<Relationships xmlns="http://schemas.openxmlformats.org/package/2006/relationships"><Relationship Id="rId9" Type="http://schemas.openxmlformats.org/officeDocument/2006/relationships/slideLayout" Target="../slideLayouts/slideLayout84.xml"/><Relationship Id="rId8" Type="http://schemas.openxmlformats.org/officeDocument/2006/relationships/tags" Target="../tags/tag215.xml"/><Relationship Id="rId7" Type="http://schemas.openxmlformats.org/officeDocument/2006/relationships/tags" Target="../tags/tag214.xml"/><Relationship Id="rId6" Type="http://schemas.openxmlformats.org/officeDocument/2006/relationships/tags" Target="../tags/tag213.xml"/><Relationship Id="rId5" Type="http://schemas.openxmlformats.org/officeDocument/2006/relationships/tags" Target="../tags/tag212.xml"/><Relationship Id="rId4" Type="http://schemas.openxmlformats.org/officeDocument/2006/relationships/tags" Target="../tags/tag211.xml"/><Relationship Id="rId3" Type="http://schemas.openxmlformats.org/officeDocument/2006/relationships/tags" Target="../tags/tag210.xml"/><Relationship Id="rId2" Type="http://schemas.openxmlformats.org/officeDocument/2006/relationships/tags" Target="../tags/tag209.xml"/><Relationship Id="rId10" Type="http://schemas.openxmlformats.org/officeDocument/2006/relationships/notesSlide" Target="../notesSlides/notesSlide34.xml"/><Relationship Id="rId1" Type="http://schemas.openxmlformats.org/officeDocument/2006/relationships/tags" Target="../tags/tag208.xml"/></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84.xml"/><Relationship Id="rId2" Type="http://schemas.openxmlformats.org/officeDocument/2006/relationships/tags" Target="../tags/tag220.xml"/><Relationship Id="rId1" Type="http://schemas.openxmlformats.org/officeDocument/2006/relationships/tags" Target="../tags/tag219.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16.xml"/><Relationship Id="rId1" Type="http://schemas.openxmlformats.org/officeDocument/2006/relationships/tags" Target="../tags/tag224.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84.xml"/><Relationship Id="rId2" Type="http://schemas.openxmlformats.org/officeDocument/2006/relationships/tags" Target="../tags/tag230.xml"/><Relationship Id="rId1" Type="http://schemas.openxmlformats.org/officeDocument/2006/relationships/tags" Target="../tags/tag229.xml"/></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37.xml"/><Relationship Id="rId3" Type="http://schemas.openxmlformats.org/officeDocument/2006/relationships/slideLayout" Target="../slideLayouts/slideLayout84.xml"/><Relationship Id="rId2" Type="http://schemas.openxmlformats.org/officeDocument/2006/relationships/tags" Target="../tags/tag232.xml"/><Relationship Id="rId1" Type="http://schemas.openxmlformats.org/officeDocument/2006/relationships/tags" Target="../tags/tag231.xml"/></Relationships>
</file>

<file path=ppt/slides/_rels/slide47.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84.xml"/><Relationship Id="rId2" Type="http://schemas.openxmlformats.org/officeDocument/2006/relationships/tags" Target="../tags/tag237.xml"/><Relationship Id="rId1" Type="http://schemas.openxmlformats.org/officeDocument/2006/relationships/tags" Target="../tags/tag236.xml"/></Relationships>
</file>

<file path=ppt/slides/_rels/slide48.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84.xml"/><Relationship Id="rId3" Type="http://schemas.openxmlformats.org/officeDocument/2006/relationships/image" Target="../media/image31.jpeg"/><Relationship Id="rId2" Type="http://schemas.openxmlformats.org/officeDocument/2006/relationships/tags" Target="../tags/tag242.xml"/><Relationship Id="rId1" Type="http://schemas.openxmlformats.org/officeDocument/2006/relationships/tags" Target="../tags/tag241.xml"/></Relationships>
</file>

<file path=ppt/slides/_rels/slide49.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84.xml"/><Relationship Id="rId2" Type="http://schemas.openxmlformats.org/officeDocument/2006/relationships/tags" Target="../tags/tag247.xml"/><Relationship Id="rId1" Type="http://schemas.openxmlformats.org/officeDocument/2006/relationships/tags" Target="../tags/tag24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4.xml"/></Relationships>
</file>

<file path=ppt/slides/_rels/slide50.xml.rels><?xml version="1.0" encoding="UTF-8" standalone="yes"?>
<Relationships xmlns="http://schemas.openxmlformats.org/package/2006/relationships"><Relationship Id="rId6" Type="http://schemas.openxmlformats.org/officeDocument/2006/relationships/notesSlide" Target="../notesSlides/notesSlide41.xml"/><Relationship Id="rId5" Type="http://schemas.openxmlformats.org/officeDocument/2006/relationships/slideLayout" Target="../slideLayouts/slideLayout84.xml"/><Relationship Id="rId4" Type="http://schemas.openxmlformats.org/officeDocument/2006/relationships/tags" Target="../tags/tag253.xml"/><Relationship Id="rId3" Type="http://schemas.openxmlformats.org/officeDocument/2006/relationships/tags" Target="../tags/tag252.xml"/><Relationship Id="rId2" Type="http://schemas.openxmlformats.org/officeDocument/2006/relationships/image" Target="../media/image32.png"/><Relationship Id="rId1" Type="http://schemas.openxmlformats.org/officeDocument/2006/relationships/tags" Target="../tags/tag251.xml"/></Relationships>
</file>

<file path=ppt/slides/_rels/slide51.xml.rels><?xml version="1.0" encoding="UTF-8" standalone="yes"?>
<Relationships xmlns="http://schemas.openxmlformats.org/package/2006/relationships"><Relationship Id="rId5" Type="http://schemas.openxmlformats.org/officeDocument/2006/relationships/notesSlide" Target="../notesSlides/notesSlide42.xml"/><Relationship Id="rId4" Type="http://schemas.openxmlformats.org/officeDocument/2006/relationships/slideLayout" Target="../slideLayouts/slideLayout84.xml"/><Relationship Id="rId3" Type="http://schemas.openxmlformats.org/officeDocument/2006/relationships/image" Target="../media/image33.jpeg"/><Relationship Id="rId2" Type="http://schemas.openxmlformats.org/officeDocument/2006/relationships/tags" Target="../tags/tag258.xml"/><Relationship Id="rId1" Type="http://schemas.openxmlformats.org/officeDocument/2006/relationships/tags" Target="../tags/tag25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2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79.xml"/><Relationship Id="rId1" Type="http://schemas.openxmlformats.org/officeDocument/2006/relationships/image" Target="../media/image34.png"/></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79.xml"/><Relationship Id="rId1" Type="http://schemas.openxmlformats.org/officeDocument/2006/relationships/image" Target="../media/image3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16.xml"/><Relationship Id="rId1" Type="http://schemas.openxmlformats.org/officeDocument/2006/relationships/tags" Target="../tags/tag262.xml"/></Relationships>
</file>

<file path=ppt/slides/_rels/slide63.xml.rels><?xml version="1.0" encoding="UTF-8" standalone="yes"?>
<Relationships xmlns="http://schemas.openxmlformats.org/package/2006/relationships"><Relationship Id="rId5" Type="http://schemas.openxmlformats.org/officeDocument/2006/relationships/slideLayout" Target="../slideLayouts/slideLayout84.xml"/><Relationship Id="rId4" Type="http://schemas.openxmlformats.org/officeDocument/2006/relationships/image" Target="../media/image35.jpeg"/><Relationship Id="rId3" Type="http://schemas.openxmlformats.org/officeDocument/2006/relationships/tags" Target="../tags/tag269.xml"/><Relationship Id="rId2" Type="http://schemas.openxmlformats.org/officeDocument/2006/relationships/tags" Target="../tags/tag268.xml"/><Relationship Id="rId1" Type="http://schemas.openxmlformats.org/officeDocument/2006/relationships/tags" Target="../tags/tag267.xml"/></Relationships>
</file>

<file path=ppt/slides/_rels/slide64.xml.rels><?xml version="1.0" encoding="UTF-8" standalone="yes"?>
<Relationships xmlns="http://schemas.openxmlformats.org/package/2006/relationships"><Relationship Id="rId5" Type="http://schemas.openxmlformats.org/officeDocument/2006/relationships/slideLayout" Target="../slideLayouts/slideLayout84.xml"/><Relationship Id="rId4" Type="http://schemas.openxmlformats.org/officeDocument/2006/relationships/image" Target="../media/image35.jpeg"/><Relationship Id="rId3" Type="http://schemas.openxmlformats.org/officeDocument/2006/relationships/tags" Target="../tags/tag272.xml"/><Relationship Id="rId2" Type="http://schemas.openxmlformats.org/officeDocument/2006/relationships/tags" Target="../tags/tag271.xml"/><Relationship Id="rId1" Type="http://schemas.openxmlformats.org/officeDocument/2006/relationships/tags" Target="../tags/tag270.xml"/></Relationships>
</file>

<file path=ppt/slides/_rels/slide65.xml.rels><?xml version="1.0" encoding="UTF-8" standalone="yes"?>
<Relationships xmlns="http://schemas.openxmlformats.org/package/2006/relationships"><Relationship Id="rId5" Type="http://schemas.openxmlformats.org/officeDocument/2006/relationships/slideLayout" Target="../slideLayouts/slideLayout84.xml"/><Relationship Id="rId4" Type="http://schemas.openxmlformats.org/officeDocument/2006/relationships/image" Target="../media/image35.jpeg"/><Relationship Id="rId3" Type="http://schemas.openxmlformats.org/officeDocument/2006/relationships/tags" Target="../tags/tag275.xml"/><Relationship Id="rId2" Type="http://schemas.openxmlformats.org/officeDocument/2006/relationships/tags" Target="../tags/tag274.xml"/><Relationship Id="rId1" Type="http://schemas.openxmlformats.org/officeDocument/2006/relationships/tags" Target="../tags/tag273.xml"/></Relationships>
</file>

<file path=ppt/slides/_rels/slide66.xml.rels><?xml version="1.0" encoding="UTF-8" standalone="yes"?>
<Relationships xmlns="http://schemas.openxmlformats.org/package/2006/relationships"><Relationship Id="rId5" Type="http://schemas.openxmlformats.org/officeDocument/2006/relationships/slideLayout" Target="../slideLayouts/slideLayout84.xml"/><Relationship Id="rId4" Type="http://schemas.openxmlformats.org/officeDocument/2006/relationships/image" Target="../media/image35.jpeg"/><Relationship Id="rId3" Type="http://schemas.openxmlformats.org/officeDocument/2006/relationships/tags" Target="../tags/tag278.xml"/><Relationship Id="rId2" Type="http://schemas.openxmlformats.org/officeDocument/2006/relationships/tags" Target="../tags/tag277.xml"/><Relationship Id="rId1" Type="http://schemas.openxmlformats.org/officeDocument/2006/relationships/tags" Target="../tags/tag276.xml"/></Relationships>
</file>

<file path=ppt/slides/_rels/slide67.xml.rels><?xml version="1.0" encoding="UTF-8" standalone="yes"?>
<Relationships xmlns="http://schemas.openxmlformats.org/package/2006/relationships"><Relationship Id="rId5" Type="http://schemas.openxmlformats.org/officeDocument/2006/relationships/slideLayout" Target="../slideLayouts/slideLayout84.xml"/><Relationship Id="rId4" Type="http://schemas.openxmlformats.org/officeDocument/2006/relationships/image" Target="../media/image35.jpeg"/><Relationship Id="rId3" Type="http://schemas.openxmlformats.org/officeDocument/2006/relationships/tags" Target="../tags/tag281.xml"/><Relationship Id="rId2" Type="http://schemas.openxmlformats.org/officeDocument/2006/relationships/tags" Target="../tags/tag280.xml"/><Relationship Id="rId1" Type="http://schemas.openxmlformats.org/officeDocument/2006/relationships/tags" Target="../tags/tag279.xml"/></Relationships>
</file>

<file path=ppt/slides/_rels/slide68.xml.rels><?xml version="1.0" encoding="UTF-8" standalone="yes"?>
<Relationships xmlns="http://schemas.openxmlformats.org/package/2006/relationships"><Relationship Id="rId6" Type="http://schemas.openxmlformats.org/officeDocument/2006/relationships/notesSlide" Target="../notesSlides/notesSlide45.xml"/><Relationship Id="rId5" Type="http://schemas.openxmlformats.org/officeDocument/2006/relationships/slideLayout" Target="../slideLayouts/slideLayout84.xml"/><Relationship Id="rId4" Type="http://schemas.openxmlformats.org/officeDocument/2006/relationships/image" Target="../media/image35.jpeg"/><Relationship Id="rId3" Type="http://schemas.openxmlformats.org/officeDocument/2006/relationships/tags" Target="../tags/tag284.xml"/><Relationship Id="rId2" Type="http://schemas.openxmlformats.org/officeDocument/2006/relationships/tags" Target="../tags/tag283.xml"/><Relationship Id="rId1" Type="http://schemas.openxmlformats.org/officeDocument/2006/relationships/tags" Target="../tags/tag282.xml"/></Relationships>
</file>

<file path=ppt/slides/_rels/slide69.xml.rels><?xml version="1.0" encoding="UTF-8" standalone="yes"?>
<Relationships xmlns="http://schemas.openxmlformats.org/package/2006/relationships"><Relationship Id="rId6" Type="http://schemas.openxmlformats.org/officeDocument/2006/relationships/notesSlide" Target="../notesSlides/notesSlide46.xml"/><Relationship Id="rId5" Type="http://schemas.openxmlformats.org/officeDocument/2006/relationships/slideLayout" Target="../slideLayouts/slideLayout84.xml"/><Relationship Id="rId4" Type="http://schemas.openxmlformats.org/officeDocument/2006/relationships/image" Target="../media/image35.jpeg"/><Relationship Id="rId3" Type="http://schemas.openxmlformats.org/officeDocument/2006/relationships/tags" Target="../tags/tag290.xml"/><Relationship Id="rId2" Type="http://schemas.openxmlformats.org/officeDocument/2006/relationships/tags" Target="../tags/tag289.xml"/><Relationship Id="rId1" Type="http://schemas.openxmlformats.org/officeDocument/2006/relationships/tags" Target="../tags/tag288.xml"/></Relationships>
</file>

<file path=ppt/slides/_rels/slide7.xml.rels><?xml version="1.0" encoding="UTF-8" standalone="yes"?>
<Relationships xmlns="http://schemas.openxmlformats.org/package/2006/relationships"><Relationship Id="rId7" Type="http://schemas.openxmlformats.org/officeDocument/2006/relationships/notesSlide" Target="../notesSlides/notesSlide5.xml"/><Relationship Id="rId6" Type="http://schemas.openxmlformats.org/officeDocument/2006/relationships/slideLayout" Target="../slideLayouts/slideLayout79.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70.xml.rels><?xml version="1.0" encoding="UTF-8" standalone="yes"?>
<Relationships xmlns="http://schemas.openxmlformats.org/package/2006/relationships"><Relationship Id="rId6" Type="http://schemas.openxmlformats.org/officeDocument/2006/relationships/notesSlide" Target="../notesSlides/notesSlide47.xml"/><Relationship Id="rId5" Type="http://schemas.openxmlformats.org/officeDocument/2006/relationships/slideLayout" Target="../slideLayouts/slideLayout84.xml"/><Relationship Id="rId4" Type="http://schemas.openxmlformats.org/officeDocument/2006/relationships/image" Target="../media/image35.jpeg"/><Relationship Id="rId3" Type="http://schemas.openxmlformats.org/officeDocument/2006/relationships/tags" Target="../tags/tag296.xml"/><Relationship Id="rId2" Type="http://schemas.openxmlformats.org/officeDocument/2006/relationships/tags" Target="../tags/tag295.xml"/><Relationship Id="rId1" Type="http://schemas.openxmlformats.org/officeDocument/2006/relationships/tags" Target="../tags/tag294.xml"/></Relationships>
</file>

<file path=ppt/slides/_rels/slide71.xml.rels><?xml version="1.0" encoding="UTF-8" standalone="yes"?>
<Relationships xmlns="http://schemas.openxmlformats.org/package/2006/relationships"><Relationship Id="rId6" Type="http://schemas.openxmlformats.org/officeDocument/2006/relationships/notesSlide" Target="../notesSlides/notesSlide48.xml"/><Relationship Id="rId5" Type="http://schemas.openxmlformats.org/officeDocument/2006/relationships/slideLayout" Target="../slideLayouts/slideLayout84.xml"/><Relationship Id="rId4" Type="http://schemas.openxmlformats.org/officeDocument/2006/relationships/image" Target="../media/image35.jpeg"/><Relationship Id="rId3" Type="http://schemas.openxmlformats.org/officeDocument/2006/relationships/tags" Target="../tags/tag302.xml"/><Relationship Id="rId2" Type="http://schemas.openxmlformats.org/officeDocument/2006/relationships/tags" Target="../tags/tag301.xml"/><Relationship Id="rId1" Type="http://schemas.openxmlformats.org/officeDocument/2006/relationships/tags" Target="../tags/tag300.xml"/></Relationships>
</file>

<file path=ppt/slides/_rels/slide72.xml.rels><?xml version="1.0" encoding="UTF-8" standalone="yes"?>
<Relationships xmlns="http://schemas.openxmlformats.org/package/2006/relationships"><Relationship Id="rId6" Type="http://schemas.openxmlformats.org/officeDocument/2006/relationships/notesSlide" Target="../notesSlides/notesSlide49.xml"/><Relationship Id="rId5" Type="http://schemas.openxmlformats.org/officeDocument/2006/relationships/slideLayout" Target="../slideLayouts/slideLayout84.xml"/><Relationship Id="rId4" Type="http://schemas.openxmlformats.org/officeDocument/2006/relationships/image" Target="../media/image35.jpeg"/><Relationship Id="rId3" Type="http://schemas.openxmlformats.org/officeDocument/2006/relationships/tags" Target="../tags/tag308.xml"/><Relationship Id="rId2" Type="http://schemas.openxmlformats.org/officeDocument/2006/relationships/tags" Target="../tags/tag307.xml"/><Relationship Id="rId1" Type="http://schemas.openxmlformats.org/officeDocument/2006/relationships/tags" Target="../tags/tag306.xml"/></Relationships>
</file>

<file path=ppt/slides/_rels/slide73.xml.rels><?xml version="1.0" encoding="UTF-8" standalone="yes"?>
<Relationships xmlns="http://schemas.openxmlformats.org/package/2006/relationships"><Relationship Id="rId6" Type="http://schemas.openxmlformats.org/officeDocument/2006/relationships/notesSlide" Target="../notesSlides/notesSlide50.xml"/><Relationship Id="rId5" Type="http://schemas.openxmlformats.org/officeDocument/2006/relationships/slideLayout" Target="../slideLayouts/slideLayout84.xml"/><Relationship Id="rId4" Type="http://schemas.openxmlformats.org/officeDocument/2006/relationships/image" Target="../media/image35.jpeg"/><Relationship Id="rId3" Type="http://schemas.openxmlformats.org/officeDocument/2006/relationships/tags" Target="../tags/tag314.xml"/><Relationship Id="rId2" Type="http://schemas.openxmlformats.org/officeDocument/2006/relationships/tags" Target="../tags/tag313.xml"/><Relationship Id="rId1" Type="http://schemas.openxmlformats.org/officeDocument/2006/relationships/tags" Target="../tags/tag312.xml"/></Relationships>
</file>

<file path=ppt/slides/_rels/slide74.xml.rels><?xml version="1.0" encoding="UTF-8" standalone="yes"?>
<Relationships xmlns="http://schemas.openxmlformats.org/package/2006/relationships"><Relationship Id="rId9" Type="http://schemas.openxmlformats.org/officeDocument/2006/relationships/tags" Target="../tags/tag326.xml"/><Relationship Id="rId8" Type="http://schemas.openxmlformats.org/officeDocument/2006/relationships/tags" Target="../tags/tag325.xml"/><Relationship Id="rId7" Type="http://schemas.openxmlformats.org/officeDocument/2006/relationships/tags" Target="../tags/tag324.xml"/><Relationship Id="rId6" Type="http://schemas.openxmlformats.org/officeDocument/2006/relationships/tags" Target="../tags/tag323.xml"/><Relationship Id="rId5" Type="http://schemas.openxmlformats.org/officeDocument/2006/relationships/tags" Target="../tags/tag322.xml"/><Relationship Id="rId4" Type="http://schemas.openxmlformats.org/officeDocument/2006/relationships/tags" Target="../tags/tag321.xml"/><Relationship Id="rId3" Type="http://schemas.openxmlformats.org/officeDocument/2006/relationships/tags" Target="../tags/tag320.xml"/><Relationship Id="rId26" Type="http://schemas.openxmlformats.org/officeDocument/2006/relationships/notesSlide" Target="../notesSlides/notesSlide51.xml"/><Relationship Id="rId25" Type="http://schemas.openxmlformats.org/officeDocument/2006/relationships/slideLayout" Target="../slideLayouts/slideLayout84.xml"/><Relationship Id="rId24" Type="http://schemas.openxmlformats.org/officeDocument/2006/relationships/tags" Target="../tags/tag341.xml"/><Relationship Id="rId23" Type="http://schemas.openxmlformats.org/officeDocument/2006/relationships/tags" Target="../tags/tag340.xml"/><Relationship Id="rId22" Type="http://schemas.openxmlformats.org/officeDocument/2006/relationships/tags" Target="../tags/tag339.xml"/><Relationship Id="rId21" Type="http://schemas.openxmlformats.org/officeDocument/2006/relationships/tags" Target="../tags/tag338.xml"/><Relationship Id="rId20" Type="http://schemas.openxmlformats.org/officeDocument/2006/relationships/tags" Target="../tags/tag337.xml"/><Relationship Id="rId2" Type="http://schemas.openxmlformats.org/officeDocument/2006/relationships/tags" Target="../tags/tag319.xml"/><Relationship Id="rId19" Type="http://schemas.openxmlformats.org/officeDocument/2006/relationships/tags" Target="../tags/tag336.xml"/><Relationship Id="rId18" Type="http://schemas.openxmlformats.org/officeDocument/2006/relationships/tags" Target="../tags/tag335.xml"/><Relationship Id="rId17" Type="http://schemas.openxmlformats.org/officeDocument/2006/relationships/tags" Target="../tags/tag334.xml"/><Relationship Id="rId16" Type="http://schemas.openxmlformats.org/officeDocument/2006/relationships/tags" Target="../tags/tag333.xml"/><Relationship Id="rId15" Type="http://schemas.openxmlformats.org/officeDocument/2006/relationships/tags" Target="../tags/tag332.xml"/><Relationship Id="rId14" Type="http://schemas.openxmlformats.org/officeDocument/2006/relationships/tags" Target="../tags/tag331.xml"/><Relationship Id="rId13" Type="http://schemas.openxmlformats.org/officeDocument/2006/relationships/tags" Target="../tags/tag330.xml"/><Relationship Id="rId12" Type="http://schemas.openxmlformats.org/officeDocument/2006/relationships/tags" Target="../tags/tag329.xml"/><Relationship Id="rId11" Type="http://schemas.openxmlformats.org/officeDocument/2006/relationships/tags" Target="../tags/tag328.xml"/><Relationship Id="rId10" Type="http://schemas.openxmlformats.org/officeDocument/2006/relationships/tags" Target="../tags/tag327.xml"/><Relationship Id="rId1" Type="http://schemas.openxmlformats.org/officeDocument/2006/relationships/tags" Target="../tags/tag318.xml"/></Relationships>
</file>

<file path=ppt/slides/_rels/slide75.xml.rels><?xml version="1.0" encoding="UTF-8" standalone="yes"?>
<Relationships xmlns="http://schemas.openxmlformats.org/package/2006/relationships"><Relationship Id="rId9" Type="http://schemas.openxmlformats.org/officeDocument/2006/relationships/tags" Target="../tags/tag352.xml"/><Relationship Id="rId8" Type="http://schemas.openxmlformats.org/officeDocument/2006/relationships/tags" Target="../tags/tag351.xml"/><Relationship Id="rId7" Type="http://schemas.openxmlformats.org/officeDocument/2006/relationships/tags" Target="../tags/tag350.xml"/><Relationship Id="rId6" Type="http://schemas.openxmlformats.org/officeDocument/2006/relationships/tags" Target="../tags/tag349.xml"/><Relationship Id="rId5" Type="http://schemas.openxmlformats.org/officeDocument/2006/relationships/tags" Target="../tags/tag348.xml"/><Relationship Id="rId4" Type="http://schemas.openxmlformats.org/officeDocument/2006/relationships/tags" Target="../tags/tag347.xml"/><Relationship Id="rId3" Type="http://schemas.openxmlformats.org/officeDocument/2006/relationships/tags" Target="../tags/tag346.xml"/><Relationship Id="rId29" Type="http://schemas.openxmlformats.org/officeDocument/2006/relationships/notesSlide" Target="../notesSlides/notesSlide52.xml"/><Relationship Id="rId28" Type="http://schemas.openxmlformats.org/officeDocument/2006/relationships/slideLayout" Target="../slideLayouts/slideLayout84.xml"/><Relationship Id="rId27" Type="http://schemas.openxmlformats.org/officeDocument/2006/relationships/tags" Target="../tags/tag370.xml"/><Relationship Id="rId26" Type="http://schemas.openxmlformats.org/officeDocument/2006/relationships/tags" Target="../tags/tag369.xml"/><Relationship Id="rId25" Type="http://schemas.openxmlformats.org/officeDocument/2006/relationships/tags" Target="../tags/tag368.xml"/><Relationship Id="rId24" Type="http://schemas.openxmlformats.org/officeDocument/2006/relationships/tags" Target="../tags/tag367.xml"/><Relationship Id="rId23" Type="http://schemas.openxmlformats.org/officeDocument/2006/relationships/tags" Target="../tags/tag366.xml"/><Relationship Id="rId22" Type="http://schemas.openxmlformats.org/officeDocument/2006/relationships/tags" Target="../tags/tag365.xml"/><Relationship Id="rId21" Type="http://schemas.openxmlformats.org/officeDocument/2006/relationships/tags" Target="../tags/tag364.xml"/><Relationship Id="rId20" Type="http://schemas.openxmlformats.org/officeDocument/2006/relationships/tags" Target="../tags/tag363.xml"/><Relationship Id="rId2" Type="http://schemas.openxmlformats.org/officeDocument/2006/relationships/tags" Target="../tags/tag345.xml"/><Relationship Id="rId19" Type="http://schemas.openxmlformats.org/officeDocument/2006/relationships/tags" Target="../tags/tag362.xml"/><Relationship Id="rId18" Type="http://schemas.openxmlformats.org/officeDocument/2006/relationships/tags" Target="../tags/tag361.xml"/><Relationship Id="rId17" Type="http://schemas.openxmlformats.org/officeDocument/2006/relationships/tags" Target="../tags/tag360.xml"/><Relationship Id="rId16" Type="http://schemas.openxmlformats.org/officeDocument/2006/relationships/tags" Target="../tags/tag359.xml"/><Relationship Id="rId15" Type="http://schemas.openxmlformats.org/officeDocument/2006/relationships/tags" Target="../tags/tag358.xml"/><Relationship Id="rId14" Type="http://schemas.openxmlformats.org/officeDocument/2006/relationships/tags" Target="../tags/tag357.xml"/><Relationship Id="rId13" Type="http://schemas.openxmlformats.org/officeDocument/2006/relationships/tags" Target="../tags/tag356.xml"/><Relationship Id="rId12" Type="http://schemas.openxmlformats.org/officeDocument/2006/relationships/tags" Target="../tags/tag355.xml"/><Relationship Id="rId11" Type="http://schemas.openxmlformats.org/officeDocument/2006/relationships/tags" Target="../tags/tag354.xml"/><Relationship Id="rId10" Type="http://schemas.openxmlformats.org/officeDocument/2006/relationships/tags" Target="../tags/tag353.xml"/><Relationship Id="rId1" Type="http://schemas.openxmlformats.org/officeDocument/2006/relationships/tags" Target="../tags/tag344.xml"/></Relationships>
</file>

<file path=ppt/slides/_rels/slide76.xml.rels><?xml version="1.0" encoding="UTF-8" standalone="yes"?>
<Relationships xmlns="http://schemas.openxmlformats.org/package/2006/relationships"><Relationship Id="rId4" Type="http://schemas.openxmlformats.org/officeDocument/2006/relationships/notesSlide" Target="../notesSlides/notesSlide53.xml"/><Relationship Id="rId3" Type="http://schemas.openxmlformats.org/officeDocument/2006/relationships/slideLayout" Target="../slideLayouts/slideLayout84.xml"/><Relationship Id="rId2" Type="http://schemas.openxmlformats.org/officeDocument/2006/relationships/tags" Target="../tags/tag374.xml"/><Relationship Id="rId1" Type="http://schemas.openxmlformats.org/officeDocument/2006/relationships/tags" Target="../tags/tag373.xml"/></Relationships>
</file>

<file path=ppt/slides/_rels/slide77.xml.rels><?xml version="1.0" encoding="UTF-8" standalone="yes"?>
<Relationships xmlns="http://schemas.openxmlformats.org/package/2006/relationships"><Relationship Id="rId9" Type="http://schemas.openxmlformats.org/officeDocument/2006/relationships/tags" Target="../tags/tag385.xml"/><Relationship Id="rId8" Type="http://schemas.openxmlformats.org/officeDocument/2006/relationships/image" Target="../media/image36.png"/><Relationship Id="rId7" Type="http://schemas.openxmlformats.org/officeDocument/2006/relationships/tags" Target="../tags/tag384.xml"/><Relationship Id="rId6" Type="http://schemas.openxmlformats.org/officeDocument/2006/relationships/tags" Target="../tags/tag383.xml"/><Relationship Id="rId5" Type="http://schemas.openxmlformats.org/officeDocument/2006/relationships/tags" Target="../tags/tag382.xml"/><Relationship Id="rId4" Type="http://schemas.openxmlformats.org/officeDocument/2006/relationships/tags" Target="../tags/tag381.xml"/><Relationship Id="rId3" Type="http://schemas.openxmlformats.org/officeDocument/2006/relationships/tags" Target="../tags/tag380.xml"/><Relationship Id="rId2" Type="http://schemas.openxmlformats.org/officeDocument/2006/relationships/tags" Target="../tags/tag379.xml"/><Relationship Id="rId16" Type="http://schemas.openxmlformats.org/officeDocument/2006/relationships/notesSlide" Target="../notesSlides/notesSlide54.xml"/><Relationship Id="rId15" Type="http://schemas.openxmlformats.org/officeDocument/2006/relationships/slideLayout" Target="../slideLayouts/slideLayout84.xml"/><Relationship Id="rId14" Type="http://schemas.openxmlformats.org/officeDocument/2006/relationships/tags" Target="../tags/tag388.xml"/><Relationship Id="rId13" Type="http://schemas.openxmlformats.org/officeDocument/2006/relationships/tags" Target="../tags/tag387.xml"/><Relationship Id="rId12" Type="http://schemas.openxmlformats.org/officeDocument/2006/relationships/image" Target="../media/image38.png"/><Relationship Id="rId11" Type="http://schemas.openxmlformats.org/officeDocument/2006/relationships/tags" Target="../tags/tag386.xml"/><Relationship Id="rId10" Type="http://schemas.openxmlformats.org/officeDocument/2006/relationships/image" Target="../media/image37.png"/><Relationship Id="rId1" Type="http://schemas.openxmlformats.org/officeDocument/2006/relationships/tags" Target="../tags/tag378.xml"/></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216.xml"/><Relationship Id="rId1" Type="http://schemas.openxmlformats.org/officeDocument/2006/relationships/tags" Target="../tags/tag392.xml"/></Relationships>
</file>

<file path=ppt/slides/_rels/slide79.xml.rels><?xml version="1.0" encoding="UTF-8" standalone="yes"?>
<Relationships xmlns="http://schemas.openxmlformats.org/package/2006/relationships"><Relationship Id="rId3" Type="http://schemas.openxmlformats.org/officeDocument/2006/relationships/slideLayout" Target="../slideLayouts/slideLayout84.xml"/><Relationship Id="rId2" Type="http://schemas.openxmlformats.org/officeDocument/2006/relationships/tags" Target="../tags/tag398.xml"/><Relationship Id="rId1" Type="http://schemas.openxmlformats.org/officeDocument/2006/relationships/tags" Target="../tags/tag397.xml"/></Relationships>
</file>

<file path=ppt/slides/_rels/slide8.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79.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80.xml.rels><?xml version="1.0" encoding="UTF-8" standalone="yes"?>
<Relationships xmlns="http://schemas.openxmlformats.org/package/2006/relationships"><Relationship Id="rId3" Type="http://schemas.openxmlformats.org/officeDocument/2006/relationships/slideLayout" Target="../slideLayouts/slideLayout84.xml"/><Relationship Id="rId2" Type="http://schemas.openxmlformats.org/officeDocument/2006/relationships/tags" Target="../tags/tag400.xml"/><Relationship Id="rId1" Type="http://schemas.openxmlformats.org/officeDocument/2006/relationships/tags" Target="../tags/tag399.xml"/></Relationships>
</file>

<file path=ppt/slides/_rels/slide81.xml.rels><?xml version="1.0" encoding="UTF-8" standalone="yes"?>
<Relationships xmlns="http://schemas.openxmlformats.org/package/2006/relationships"><Relationship Id="rId3" Type="http://schemas.openxmlformats.org/officeDocument/2006/relationships/slideLayout" Target="../slideLayouts/slideLayout84.xml"/><Relationship Id="rId2" Type="http://schemas.openxmlformats.org/officeDocument/2006/relationships/tags" Target="../tags/tag402.xml"/><Relationship Id="rId1" Type="http://schemas.openxmlformats.org/officeDocument/2006/relationships/tags" Target="../tags/tag401.xml"/></Relationships>
</file>

<file path=ppt/slides/_rels/slide82.xml.rels><?xml version="1.0" encoding="UTF-8" standalone="yes"?>
<Relationships xmlns="http://schemas.openxmlformats.org/package/2006/relationships"><Relationship Id="rId4" Type="http://schemas.openxmlformats.org/officeDocument/2006/relationships/notesSlide" Target="../notesSlides/notesSlide56.xml"/><Relationship Id="rId3" Type="http://schemas.openxmlformats.org/officeDocument/2006/relationships/slideLayout" Target="../slideLayouts/slideLayout84.xml"/><Relationship Id="rId2" Type="http://schemas.openxmlformats.org/officeDocument/2006/relationships/tags" Target="../tags/tag404.xml"/><Relationship Id="rId1" Type="http://schemas.openxmlformats.org/officeDocument/2006/relationships/tags" Target="../tags/tag403.xml"/></Relationships>
</file>

<file path=ppt/slides/_rels/slide83.xml.rels><?xml version="1.0" encoding="UTF-8" standalone="yes"?>
<Relationships xmlns="http://schemas.openxmlformats.org/package/2006/relationships"><Relationship Id="rId3" Type="http://schemas.openxmlformats.org/officeDocument/2006/relationships/slideLayout" Target="../slideLayouts/slideLayout84.xml"/><Relationship Id="rId2" Type="http://schemas.openxmlformats.org/officeDocument/2006/relationships/tags" Target="../tags/tag409.xml"/><Relationship Id="rId1" Type="http://schemas.openxmlformats.org/officeDocument/2006/relationships/tags" Target="../tags/tag408.xml"/></Relationships>
</file>

<file path=ppt/slides/_rels/slide84.xml.rels><?xml version="1.0" encoding="UTF-8" standalone="yes"?>
<Relationships xmlns="http://schemas.openxmlformats.org/package/2006/relationships"><Relationship Id="rId3" Type="http://schemas.openxmlformats.org/officeDocument/2006/relationships/slideLayout" Target="../slideLayouts/slideLayout84.xml"/><Relationship Id="rId2" Type="http://schemas.openxmlformats.org/officeDocument/2006/relationships/tags" Target="../tags/tag411.xml"/><Relationship Id="rId1" Type="http://schemas.openxmlformats.org/officeDocument/2006/relationships/tags" Target="../tags/tag410.xml"/></Relationships>
</file>

<file path=ppt/slides/_rels/slide85.xml.rels><?xml version="1.0" encoding="UTF-8" standalone="yes"?>
<Relationships xmlns="http://schemas.openxmlformats.org/package/2006/relationships"><Relationship Id="rId4" Type="http://schemas.openxmlformats.org/officeDocument/2006/relationships/slideLayout" Target="../slideLayouts/slideLayout79.xml"/><Relationship Id="rId3" Type="http://schemas.openxmlformats.org/officeDocument/2006/relationships/image" Target="../media/image39.jpeg"/><Relationship Id="rId2" Type="http://schemas.microsoft.com/office/2007/relationships/media" Target="https://www.youtube.com/embed/J6o87ZlmDBc" TargetMode="External"/><Relationship Id="rId1" Type="http://schemas.openxmlformats.org/officeDocument/2006/relationships/video" Target="https://www.youtube.com/embed/J6o87ZlmDBc" TargetMode="External"/></Relationships>
</file>

<file path=ppt/slides/_rels/slide86.xml.rels><?xml version="1.0" encoding="UTF-8" standalone="yes"?>
<Relationships xmlns="http://schemas.openxmlformats.org/package/2006/relationships"><Relationship Id="rId3" Type="http://schemas.openxmlformats.org/officeDocument/2006/relationships/slideLayout" Target="../slideLayouts/slideLayout84.xml"/><Relationship Id="rId2" Type="http://schemas.openxmlformats.org/officeDocument/2006/relationships/tags" Target="../tags/tag413.xml"/><Relationship Id="rId1" Type="http://schemas.openxmlformats.org/officeDocument/2006/relationships/tags" Target="../tags/tag412.xml"/></Relationships>
</file>

<file path=ppt/slides/_rels/slide87.xml.rels><?xml version="1.0" encoding="UTF-8" standalone="yes"?>
<Relationships xmlns="http://schemas.openxmlformats.org/package/2006/relationships"><Relationship Id="rId4" Type="http://schemas.openxmlformats.org/officeDocument/2006/relationships/slideLayout" Target="../slideLayouts/slideLayout79.xml"/><Relationship Id="rId3" Type="http://schemas.openxmlformats.org/officeDocument/2006/relationships/image" Target="../media/image40.jpeg"/><Relationship Id="rId2" Type="http://schemas.microsoft.com/office/2007/relationships/media" Target="https://www.youtube.com/embed/VYFrwd5f248" TargetMode="External"/><Relationship Id="rId1" Type="http://schemas.openxmlformats.org/officeDocument/2006/relationships/video" Target="https://www.youtube.com/embed/VYFrwd5f248"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Rectangle 4"/>
          <p:cNvSpPr>
            <a:spLocks noGrp="1"/>
          </p:cNvSpPr>
          <p:nvPr>
            <p:ph type="ctrTitle"/>
          </p:nvPr>
        </p:nvSpPr>
        <p:spPr>
          <a:xfrm>
            <a:off x="334963" y="1412875"/>
            <a:ext cx="10333037" cy="1801813"/>
          </a:xfrm>
        </p:spPr>
        <p:txBody>
          <a:bodyPr vert="horz" wrap="square" lIns="91440" tIns="45720" rIns="91440" bIns="45720" anchor="b"/>
          <a:lstStyle>
            <a:lvl1pPr lvl="0">
              <a:defRPr/>
            </a:lvl1pPr>
          </a:lstStyle>
          <a:p>
            <a:pPr lvl="0" eaLnBrk="1" hangingPunct="1"/>
            <a:r>
              <a:rPr lang="zh-CN" altLang="en-US" sz="6000" dirty="0">
                <a:solidFill>
                  <a:schemeClr val="bg1"/>
                </a:solidFill>
                <a:ea typeface="SimSun" pitchFamily="2" charset="-122"/>
              </a:rPr>
              <a:t>移动图形技术简介</a:t>
            </a:r>
            <a:br>
              <a:rPr lang="en-US" altLang="zh-CN" sz="6000" dirty="0">
                <a:solidFill>
                  <a:schemeClr val="bg1"/>
                </a:solidFill>
                <a:ea typeface="SimSun" pitchFamily="2" charset="-122"/>
              </a:rPr>
            </a:br>
            <a:endParaRPr lang="zh-CN" altLang="en-US" sz="6000" dirty="0">
              <a:solidFill>
                <a:schemeClr val="bg1"/>
              </a:solidFill>
              <a:ea typeface="SimSun" pitchFamily="2" charset="-122"/>
            </a:endParaRPr>
          </a:p>
        </p:txBody>
      </p:sp>
      <p:sp>
        <p:nvSpPr>
          <p:cNvPr id="27651" name="Subtitle 2"/>
          <p:cNvSpPr>
            <a:spLocks noGrp="1"/>
          </p:cNvSpPr>
          <p:nvPr>
            <p:ph type="subTitle"/>
          </p:nvPr>
        </p:nvSpPr>
        <p:spPr>
          <a:xfrm>
            <a:off x="334963" y="6338888"/>
            <a:ext cx="11490325" cy="363537"/>
          </a:xfrm>
        </p:spPr>
        <p:txBody>
          <a:bodyPr vert="horz" wrap="square" lIns="91440" tIns="45720" rIns="91440" bIns="45720" anchor="t"/>
          <a:lstStyle>
            <a:lvl1pPr marL="0" lvl="0" indent="0" algn="ctr">
              <a:buNone/>
              <a:defRPr/>
            </a:lvl1pPr>
            <a:lvl2pPr marL="457200" lvl="1" indent="0" algn="ctr">
              <a:buNone/>
              <a:defRPr/>
            </a:lvl2pPr>
            <a:lvl3pPr marL="914400" lvl="2" indent="0" algn="ctr">
              <a:buNone/>
              <a:defRPr/>
            </a:lvl3pPr>
            <a:lvl4pPr marL="1371600" lvl="3" indent="0" algn="ctr">
              <a:buNone/>
              <a:defRPr/>
            </a:lvl4pPr>
            <a:lvl5pPr marL="1828800" lvl="4" indent="0" algn="ctr">
              <a:buNone/>
              <a:defRPr/>
            </a:lvl5pPr>
          </a:lstStyle>
          <a:p>
            <a:pPr lvl="0" algn="l" eaLnBrk="1" hangingPunct="1"/>
            <a:r>
              <a:rPr lang="en-US" altLang="zh-CN" sz="1800" dirty="0">
                <a:solidFill>
                  <a:schemeClr val="bg1"/>
                </a:solidFill>
                <a:ea typeface="SimSun" pitchFamily="2" charset="-122"/>
              </a:rPr>
              <a:t>Darren McKie									          v2.0</a:t>
            </a:r>
            <a:r>
              <a:rPr lang="zh-CN" altLang="en-US" sz="1800" dirty="0">
                <a:solidFill>
                  <a:schemeClr val="bg1"/>
                </a:solidFill>
                <a:ea typeface="SimSun" pitchFamily="2" charset="-122"/>
              </a:rPr>
              <a:t> </a:t>
            </a:r>
            <a:fld id="{BB962C8B-B14F-4D97-AF65-F5344CB8AC3E}" type="datetime1">
              <a:rPr lang="en-GB" altLang="zh-CN" sz="1800" dirty="0">
                <a:solidFill>
                  <a:schemeClr val="bg1"/>
                </a:solidFill>
                <a:ea typeface="SimSun" pitchFamily="2" charset="-122"/>
              </a:rPr>
            </a:fld>
            <a:endParaRPr lang="en-GB" altLang="zh-CN" sz="1800" dirty="0">
              <a:solidFill>
                <a:schemeClr val="bg1"/>
              </a:solidFill>
              <a:ea typeface="SimSun" pitchFamily="2" charset="-122"/>
            </a:endParaRPr>
          </a:p>
        </p:txBody>
      </p:sp>
      <p:pic>
        <p:nvPicPr>
          <p:cNvPr id="27652" name="Picture 4"/>
          <p:cNvPicPr>
            <a:picLocks noChangeAspect="1"/>
          </p:cNvPicPr>
          <p:nvPr/>
        </p:nvPicPr>
        <p:blipFill>
          <a:blip r:embed="rId1"/>
          <a:stretch>
            <a:fillRect/>
          </a:stretch>
        </p:blipFill>
        <p:spPr>
          <a:xfrm>
            <a:off x="2886075" y="3643313"/>
            <a:ext cx="6388100" cy="2500312"/>
          </a:xfrm>
          <a:prstGeom prst="rect">
            <a:avLst/>
          </a:prstGeom>
          <a:noFill/>
          <a:ln w="9525">
            <a:noFill/>
          </a:ln>
        </p:spPr>
      </p:pic>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Title 1"/>
          <p:cNvSpPr>
            <a:spLocks noGrp="1"/>
          </p:cNvSpPr>
          <p:nvPr>
            <p:ph type="title"/>
          </p:nvPr>
        </p:nvSpPr>
        <p:spPr>
          <a:xfrm>
            <a:off x="354013" y="1090613"/>
            <a:ext cx="11414125" cy="976312"/>
          </a:xfrm>
        </p:spPr>
        <p:txBody>
          <a:bodyPr vert="horz" wrap="square" lIns="91440" tIns="45720" rIns="91440" bIns="45720" anchor="ctr"/>
          <a:p>
            <a:r>
              <a:rPr lang="en-US" altLang="zh-CN" dirty="0">
                <a:ea typeface="SimSun" pitchFamily="2" charset="-122"/>
              </a:rPr>
              <a:t>CPU/</a:t>
            </a:r>
            <a:r>
              <a:rPr lang="zh-CN" altLang="en-US" dirty="0">
                <a:ea typeface="SimSun" pitchFamily="2" charset="-122"/>
              </a:rPr>
              <a:t>存储器瓶颈</a:t>
            </a:r>
            <a:endParaRPr lang="zh-CN" altLang="en-US" dirty="0">
              <a:ea typeface="SimSun" pitchFamily="2" charset="-122"/>
            </a:endParaRPr>
          </a:p>
        </p:txBody>
      </p:sp>
      <p:sp>
        <p:nvSpPr>
          <p:cNvPr id="36867" name="Content Placeholder 2"/>
          <p:cNvSpPr>
            <a:spLocks noGrp="1"/>
          </p:cNvSpPr>
          <p:nvPr>
            <p:ph idx="1"/>
          </p:nvPr>
        </p:nvSpPr>
        <p:spPr>
          <a:xfrm>
            <a:off x="354013" y="2174875"/>
            <a:ext cx="11414125" cy="4367213"/>
          </a:xfrm>
        </p:spPr>
        <p:txBody>
          <a:bodyPr vert="horz" wrap="square" lIns="91440" tIns="45720" rIns="91440" bIns="45720" anchor="t"/>
          <a:p>
            <a:r>
              <a:rPr lang="en-US" altLang="zh-CN" dirty="0">
                <a:ea typeface="SimSun" pitchFamily="2" charset="-122"/>
              </a:rPr>
              <a:t>CPU</a:t>
            </a:r>
            <a:r>
              <a:rPr lang="zh-CN" altLang="en-US" dirty="0">
                <a:ea typeface="SimSun" pitchFamily="2" charset="-122"/>
              </a:rPr>
              <a:t>需要从系统存储器中检索数据</a:t>
            </a:r>
            <a:endParaRPr lang="zh-CN" altLang="en-US" dirty="0">
              <a:ea typeface="SimSun" pitchFamily="2" charset="-122"/>
            </a:endParaRPr>
          </a:p>
          <a:p>
            <a:pPr lvl="1"/>
            <a:r>
              <a:rPr lang="zh-CN" altLang="en-US" dirty="0">
                <a:ea typeface="SimSun" pitchFamily="2" charset="-122"/>
              </a:rPr>
              <a:t>此数据可能是需要执行的软件程序的一部分</a:t>
            </a:r>
            <a:endParaRPr lang="zh-CN" altLang="en-US" dirty="0">
              <a:ea typeface="SimSun" pitchFamily="2" charset="-122"/>
            </a:endParaRPr>
          </a:p>
          <a:p>
            <a:pPr lvl="1"/>
            <a:r>
              <a:rPr lang="zh-CN" altLang="en-US" dirty="0">
                <a:ea typeface="SimSun" pitchFamily="2" charset="-122"/>
              </a:rPr>
              <a:t>此数据可能需要由</a:t>
            </a:r>
            <a:r>
              <a:rPr lang="en-US" altLang="zh-CN" dirty="0">
                <a:ea typeface="SimSun" pitchFamily="2" charset="-122"/>
              </a:rPr>
              <a:t>CPU</a:t>
            </a:r>
            <a:r>
              <a:rPr lang="zh-CN" altLang="en-US" dirty="0">
                <a:ea typeface="SimSun" pitchFamily="2" charset="-122"/>
              </a:rPr>
              <a:t>处理</a:t>
            </a:r>
            <a:endParaRPr lang="zh-CN" altLang="en-US" dirty="0">
              <a:ea typeface="SimSun" pitchFamily="2" charset="-122"/>
            </a:endParaRPr>
          </a:p>
          <a:p>
            <a:r>
              <a:rPr lang="zh-CN" altLang="en-US" dirty="0">
                <a:ea typeface="SimSun" pitchFamily="2" charset="-122"/>
              </a:rPr>
              <a:t>从系统存储器向</a:t>
            </a:r>
            <a:r>
              <a:rPr lang="en-US" altLang="zh-CN" dirty="0">
                <a:ea typeface="SimSun" pitchFamily="2" charset="-122"/>
              </a:rPr>
              <a:t>CPU</a:t>
            </a:r>
            <a:r>
              <a:rPr lang="zh-CN" altLang="en-US" dirty="0">
                <a:ea typeface="SimSun" pitchFamily="2" charset="-122"/>
              </a:rPr>
              <a:t>移动数据需要一定的时间</a:t>
            </a:r>
            <a:endParaRPr lang="zh-CN" altLang="en-US" dirty="0">
              <a:ea typeface="SimSun" pitchFamily="2" charset="-122"/>
            </a:endParaRPr>
          </a:p>
          <a:p>
            <a:r>
              <a:rPr lang="zh-CN" altLang="en-US" dirty="0">
                <a:ea typeface="SimSun" pitchFamily="2" charset="-122"/>
              </a:rPr>
              <a:t>这就是所谓的冯</a:t>
            </a:r>
            <a:r>
              <a:rPr lang="en-US" altLang="zh-CN" dirty="0">
                <a:ea typeface="SimSun" pitchFamily="2" charset="-122"/>
              </a:rPr>
              <a:t>·</a:t>
            </a:r>
            <a:r>
              <a:rPr lang="zh-CN" altLang="en-US" dirty="0">
                <a:ea typeface="SimSun" pitchFamily="2" charset="-122"/>
              </a:rPr>
              <a:t>诺依曼瓶颈</a:t>
            </a:r>
            <a:endParaRPr lang="zh-CN" altLang="en-US" dirty="0">
              <a:ea typeface="SimSun"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0" name="Title 1"/>
          <p:cNvSpPr>
            <a:spLocks noGrp="1"/>
          </p:cNvSpPr>
          <p:nvPr>
            <p:ph type="title"/>
          </p:nvPr>
        </p:nvSpPr>
        <p:spPr>
          <a:xfrm>
            <a:off x="354013" y="1090613"/>
            <a:ext cx="11414125" cy="976312"/>
          </a:xfrm>
        </p:spPr>
        <p:txBody>
          <a:bodyPr vert="horz" wrap="square" lIns="91440" tIns="45720" rIns="91440" bIns="45720" anchor="ctr"/>
          <a:p>
            <a:r>
              <a:rPr lang="zh-CN" altLang="en-US" dirty="0">
                <a:ea typeface="SimSun" pitchFamily="2" charset="-122"/>
              </a:rPr>
              <a:t>冯</a:t>
            </a:r>
            <a:r>
              <a:rPr lang="en-US" altLang="zh-CN" dirty="0">
                <a:ea typeface="SimSun" pitchFamily="2" charset="-122"/>
              </a:rPr>
              <a:t>·</a:t>
            </a:r>
            <a:r>
              <a:rPr lang="zh-CN" altLang="en-US" dirty="0">
                <a:ea typeface="SimSun" pitchFamily="2" charset="-122"/>
              </a:rPr>
              <a:t>诺依曼瓶颈</a:t>
            </a:r>
            <a:endParaRPr lang="zh-CN" altLang="en-US" dirty="0">
              <a:ea typeface="SimSun" pitchFamily="2" charset="-122"/>
            </a:endParaRPr>
          </a:p>
        </p:txBody>
      </p:sp>
      <p:sp>
        <p:nvSpPr>
          <p:cNvPr id="37891" name="Content Placeholder 2"/>
          <p:cNvSpPr>
            <a:spLocks noGrp="1"/>
          </p:cNvSpPr>
          <p:nvPr>
            <p:ph idx="1"/>
          </p:nvPr>
        </p:nvSpPr>
        <p:spPr>
          <a:xfrm>
            <a:off x="354013" y="2174875"/>
            <a:ext cx="11414125" cy="4367213"/>
          </a:xfrm>
        </p:spPr>
        <p:txBody>
          <a:bodyPr vert="horz" wrap="square" lIns="91440" tIns="45720" rIns="91440" bIns="45720" anchor="t"/>
          <a:p>
            <a:r>
              <a:rPr lang="en-US" altLang="zh-CN" dirty="0">
                <a:ea typeface="SimSun" pitchFamily="2" charset="-122"/>
              </a:rPr>
              <a:t>CPU/</a:t>
            </a:r>
            <a:r>
              <a:rPr lang="zh-CN" altLang="en-US" dirty="0">
                <a:ea typeface="SimSun" pitchFamily="2" charset="-122"/>
              </a:rPr>
              <a:t>存储器瓶颈是由于</a:t>
            </a:r>
            <a:r>
              <a:rPr lang="en-US" altLang="zh-CN" dirty="0">
                <a:ea typeface="SimSun" pitchFamily="2" charset="-122"/>
              </a:rPr>
              <a:t>CPU</a:t>
            </a:r>
            <a:r>
              <a:rPr lang="zh-CN" altLang="en-US" dirty="0">
                <a:ea typeface="SimSun" pitchFamily="2" charset="-122"/>
              </a:rPr>
              <a:t>与系统存储器之间的物理隔离所导致</a:t>
            </a:r>
            <a:endParaRPr lang="zh-CN" altLang="en-US" dirty="0">
              <a:ea typeface="SimSun" pitchFamily="2" charset="-122"/>
            </a:endParaRPr>
          </a:p>
          <a:p>
            <a:r>
              <a:rPr lang="zh-CN" altLang="en-US" dirty="0">
                <a:ea typeface="SimSun" pitchFamily="2" charset="-122"/>
              </a:rPr>
              <a:t>就系统存储器的容量而言，</a:t>
            </a:r>
            <a:r>
              <a:rPr lang="en-US" altLang="zh-CN" dirty="0">
                <a:ea typeface="SimSun" pitchFamily="2" charset="-122"/>
              </a:rPr>
              <a:t>CPU</a:t>
            </a:r>
            <a:r>
              <a:rPr lang="zh-CN" altLang="en-US" dirty="0">
                <a:ea typeface="SimSun" pitchFamily="2" charset="-122"/>
              </a:rPr>
              <a:t>和系统存储器之间的数据传输速率可能过小</a:t>
            </a:r>
            <a:endParaRPr lang="zh-CN" altLang="en-US" dirty="0">
              <a:ea typeface="SimSun" pitchFamily="2" charset="-122"/>
            </a:endParaRPr>
          </a:p>
          <a:p>
            <a:r>
              <a:rPr lang="zh-CN" altLang="en-US" dirty="0">
                <a:ea typeface="SimSun" pitchFamily="2" charset="-122"/>
              </a:rPr>
              <a:t>如果</a:t>
            </a:r>
            <a:r>
              <a:rPr lang="en-US" altLang="zh-CN" dirty="0">
                <a:ea typeface="SimSun" pitchFamily="2" charset="-122"/>
              </a:rPr>
              <a:t>CPU</a:t>
            </a:r>
            <a:r>
              <a:rPr lang="zh-CN" altLang="en-US" dirty="0">
                <a:ea typeface="SimSun" pitchFamily="2" charset="-122"/>
              </a:rPr>
              <a:t>要对系统存储器中的数据执行计算，可能需要等待很长时间才能获得数据</a:t>
            </a:r>
            <a:endParaRPr lang="zh-CN" altLang="en-US" dirty="0">
              <a:ea typeface="SimSun" pitchFamily="2" charset="-122"/>
            </a:endParaRPr>
          </a:p>
          <a:p>
            <a:r>
              <a:rPr lang="zh-CN" altLang="en-US" dirty="0">
                <a:ea typeface="SimSun" pitchFamily="2" charset="-122"/>
              </a:rPr>
              <a:t>这会限制处理器的有效处理速度，因为处理器在等待系统存储器中的数据到达时处于空闲状态</a:t>
            </a:r>
            <a:endParaRPr lang="zh-CN" altLang="en-US" dirty="0">
              <a:ea typeface="SimSun" pitchFamily="2"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Title 1"/>
          <p:cNvSpPr>
            <a:spLocks noGrp="1"/>
          </p:cNvSpPr>
          <p:nvPr>
            <p:ph type="title"/>
          </p:nvPr>
        </p:nvSpPr>
        <p:spPr>
          <a:xfrm>
            <a:off x="354013" y="1090613"/>
            <a:ext cx="11414125" cy="976312"/>
          </a:xfrm>
        </p:spPr>
        <p:txBody>
          <a:bodyPr vert="horz" wrap="square" lIns="91440" tIns="45720" rIns="91440" bIns="45720" anchor="ctr"/>
          <a:p>
            <a:r>
              <a:rPr lang="zh-CN" altLang="en-US" dirty="0">
                <a:ea typeface="SimSun" pitchFamily="2" charset="-122"/>
              </a:rPr>
              <a:t>冯</a:t>
            </a:r>
            <a:r>
              <a:rPr lang="en-US" altLang="zh-CN" dirty="0">
                <a:ea typeface="SimSun" pitchFamily="2" charset="-122"/>
              </a:rPr>
              <a:t>·</a:t>
            </a:r>
            <a:r>
              <a:rPr lang="zh-CN" altLang="en-US" dirty="0">
                <a:ea typeface="SimSun" pitchFamily="2" charset="-122"/>
              </a:rPr>
              <a:t>诺依曼瓶颈解决方案</a:t>
            </a:r>
            <a:endParaRPr lang="zh-CN" altLang="en-US" dirty="0">
              <a:ea typeface="SimSun" pitchFamily="2" charset="-122"/>
            </a:endParaRPr>
          </a:p>
        </p:txBody>
      </p:sp>
      <p:sp>
        <p:nvSpPr>
          <p:cNvPr id="38915" name="Content Placeholder 2"/>
          <p:cNvSpPr>
            <a:spLocks noGrp="1"/>
          </p:cNvSpPr>
          <p:nvPr>
            <p:ph idx="1"/>
          </p:nvPr>
        </p:nvSpPr>
        <p:spPr>
          <a:xfrm>
            <a:off x="354013" y="2174875"/>
            <a:ext cx="11414125" cy="4367213"/>
          </a:xfrm>
        </p:spPr>
        <p:txBody>
          <a:bodyPr vert="horz" wrap="square" lIns="91440" tIns="45720" rIns="91440" bIns="45720" anchor="t"/>
          <a:p>
            <a:r>
              <a:rPr lang="zh-CN" altLang="en-US" dirty="0">
                <a:ea typeface="SimSun" pitchFamily="2" charset="-122"/>
              </a:rPr>
              <a:t>突破此瓶颈的其中一种解决方案是在</a:t>
            </a:r>
            <a:r>
              <a:rPr lang="en-US" altLang="zh-CN" dirty="0">
                <a:ea typeface="SimSun" pitchFamily="2" charset="-122"/>
              </a:rPr>
              <a:t>CPU</a:t>
            </a:r>
            <a:r>
              <a:rPr lang="zh-CN" altLang="en-US" dirty="0">
                <a:ea typeface="SimSun" pitchFamily="2" charset="-122"/>
              </a:rPr>
              <a:t>附近配备高速缓存</a:t>
            </a:r>
            <a:endParaRPr lang="zh-CN" altLang="en-US" dirty="0">
              <a:ea typeface="SimSun" pitchFamily="2" charset="-122"/>
            </a:endParaRPr>
          </a:p>
          <a:p>
            <a:r>
              <a:rPr lang="zh-CN" altLang="en-US" dirty="0">
                <a:ea typeface="SimSun" pitchFamily="2" charset="-122"/>
              </a:rPr>
              <a:t>如果</a:t>
            </a:r>
            <a:r>
              <a:rPr lang="en-US" altLang="zh-CN" dirty="0">
                <a:ea typeface="SimSun" pitchFamily="2" charset="-122"/>
              </a:rPr>
              <a:t>CPU</a:t>
            </a:r>
            <a:r>
              <a:rPr lang="zh-CN" altLang="en-US" dirty="0">
                <a:ea typeface="SimSun" pitchFamily="2" charset="-122"/>
              </a:rPr>
              <a:t>要对系统存储器中的数据执行计算，则可以提前将此数据从系统存储器取出并送入高速缓存，以便</a:t>
            </a:r>
            <a:r>
              <a:rPr lang="en-US" altLang="zh-CN" dirty="0">
                <a:ea typeface="SimSun" pitchFamily="2" charset="-122"/>
              </a:rPr>
              <a:t>CPU</a:t>
            </a:r>
            <a:r>
              <a:rPr lang="zh-CN" altLang="en-US" dirty="0">
                <a:ea typeface="SimSun" pitchFamily="2" charset="-122"/>
              </a:rPr>
              <a:t>随需随取</a:t>
            </a:r>
            <a:endParaRPr lang="zh-CN" altLang="en-US" dirty="0">
              <a:ea typeface="SimSun" pitchFamily="2" charset="-122"/>
            </a:endParaRPr>
          </a:p>
          <a:p>
            <a:r>
              <a:rPr lang="zh-CN" altLang="en-US" dirty="0">
                <a:ea typeface="SimSun" pitchFamily="2" charset="-122"/>
              </a:rPr>
              <a:t>另一种解决方案是提高数据从系统存储器发送到</a:t>
            </a:r>
            <a:r>
              <a:rPr lang="en-US" altLang="zh-CN" dirty="0">
                <a:ea typeface="SimSun" pitchFamily="2" charset="-122"/>
              </a:rPr>
              <a:t>CPU</a:t>
            </a:r>
            <a:r>
              <a:rPr lang="zh-CN" altLang="en-US" dirty="0">
                <a:ea typeface="SimSun" pitchFamily="2" charset="-122"/>
              </a:rPr>
              <a:t>的速度</a:t>
            </a:r>
            <a:endParaRPr lang="zh-CN" altLang="en-US" dirty="0">
              <a:ea typeface="SimSun" pitchFamily="2"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Title 1"/>
          <p:cNvSpPr>
            <a:spLocks noGrp="1"/>
          </p:cNvSpPr>
          <p:nvPr>
            <p:ph type="title"/>
          </p:nvPr>
        </p:nvSpPr>
        <p:spPr>
          <a:xfrm>
            <a:off x="354013" y="1090613"/>
            <a:ext cx="11414125" cy="976312"/>
          </a:xfrm>
        </p:spPr>
        <p:txBody>
          <a:bodyPr vert="horz" wrap="square" lIns="91440" tIns="45720" rIns="91440" bIns="45720" anchor="ctr"/>
          <a:p>
            <a:r>
              <a:rPr lang="zh-CN" altLang="en-US" dirty="0">
                <a:ea typeface="SimSun" pitchFamily="2" charset="-122"/>
              </a:rPr>
              <a:t>冯</a:t>
            </a:r>
            <a:r>
              <a:rPr lang="en-US" altLang="zh-CN" dirty="0">
                <a:ea typeface="SimSun" pitchFamily="2" charset="-122"/>
              </a:rPr>
              <a:t>·</a:t>
            </a:r>
            <a:r>
              <a:rPr lang="zh-CN" altLang="en-US" dirty="0">
                <a:ea typeface="SimSun" pitchFamily="2" charset="-122"/>
              </a:rPr>
              <a:t>诺依曼瓶颈解决方案</a:t>
            </a:r>
            <a:endParaRPr lang="zh-CN" altLang="en-US" dirty="0">
              <a:ea typeface="SimSun" pitchFamily="2" charset="-122"/>
            </a:endParaRPr>
          </a:p>
        </p:txBody>
      </p:sp>
      <p:sp>
        <p:nvSpPr>
          <p:cNvPr id="39939" name="Content Placeholder 2"/>
          <p:cNvSpPr>
            <a:spLocks noGrp="1"/>
          </p:cNvSpPr>
          <p:nvPr>
            <p:ph idx="1"/>
          </p:nvPr>
        </p:nvSpPr>
        <p:spPr>
          <a:xfrm>
            <a:off x="354013" y="2174875"/>
            <a:ext cx="10998200" cy="4367213"/>
          </a:xfrm>
        </p:spPr>
        <p:txBody>
          <a:bodyPr vert="horz" wrap="square" lIns="91440" tIns="45720" rIns="91440" bIns="45720" anchor="t"/>
          <a:p>
            <a:r>
              <a:rPr lang="zh-CN" altLang="en-US" dirty="0">
                <a:ea typeface="SimSun" pitchFamily="2" charset="-122"/>
              </a:rPr>
              <a:t>由于高速缓存的容量有限，并非每次都能够及时为处理器提供所需的数据，因此仍然会存在需要等待的情况，这就是所谓的高速缓存未命中</a:t>
            </a:r>
            <a:endParaRPr lang="zh-CN" altLang="en-US" dirty="0">
              <a:ea typeface="SimSun" pitchFamily="2" charset="-122"/>
            </a:endParaRPr>
          </a:p>
          <a:p>
            <a:r>
              <a:rPr lang="zh-CN" altLang="en-US" dirty="0">
                <a:ea typeface="SimSun" pitchFamily="2" charset="-122"/>
              </a:rPr>
              <a:t>因此，增加高速缓存容量以及使用多级高速缓存有助于减少高速缓存未命中的次数</a:t>
            </a:r>
            <a:endParaRPr lang="zh-CN" altLang="en-US" dirty="0">
              <a:ea typeface="SimSun"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2" name="Title 1"/>
          <p:cNvSpPr>
            <a:spLocks noGrp="1"/>
          </p:cNvSpPr>
          <p:nvPr>
            <p:ph type="title"/>
          </p:nvPr>
        </p:nvSpPr>
        <p:spPr>
          <a:xfrm>
            <a:off x="354013" y="1090613"/>
            <a:ext cx="11414125" cy="976312"/>
          </a:xfrm>
        </p:spPr>
        <p:txBody>
          <a:bodyPr vert="horz" wrap="square" lIns="91440" tIns="45720" rIns="91440" bIns="45720" anchor="ctr"/>
          <a:p>
            <a:r>
              <a:rPr lang="en-US" altLang="zh-CN" dirty="0">
                <a:ea typeface="SimSun" pitchFamily="2" charset="-122"/>
              </a:rPr>
              <a:t>GPU/</a:t>
            </a:r>
            <a:r>
              <a:rPr lang="zh-CN" altLang="en-US" dirty="0">
                <a:ea typeface="SimSun" pitchFamily="2" charset="-122"/>
              </a:rPr>
              <a:t>存储器瓶颈</a:t>
            </a:r>
            <a:endParaRPr lang="zh-CN" altLang="en-US" dirty="0">
              <a:ea typeface="SimSun" pitchFamily="2" charset="-122"/>
            </a:endParaRPr>
          </a:p>
        </p:txBody>
      </p:sp>
      <p:sp>
        <p:nvSpPr>
          <p:cNvPr id="40963" name="Content Placeholder 2"/>
          <p:cNvSpPr>
            <a:spLocks noGrp="1"/>
          </p:cNvSpPr>
          <p:nvPr>
            <p:ph idx="1"/>
          </p:nvPr>
        </p:nvSpPr>
        <p:spPr>
          <a:xfrm>
            <a:off x="354013" y="2174875"/>
            <a:ext cx="11414125" cy="4367213"/>
          </a:xfrm>
        </p:spPr>
        <p:txBody>
          <a:bodyPr vert="horz" wrap="square" lIns="91440" tIns="45720" rIns="91440" bIns="45720" anchor="t"/>
          <a:p>
            <a:r>
              <a:rPr lang="en-US" altLang="zh-CN" dirty="0">
                <a:ea typeface="SimSun" pitchFamily="2" charset="-122"/>
              </a:rPr>
              <a:t>GPU</a:t>
            </a:r>
            <a:r>
              <a:rPr lang="zh-CN" altLang="en-US" dirty="0">
                <a:ea typeface="SimSun" pitchFamily="2" charset="-122"/>
              </a:rPr>
              <a:t>是用于处理图形数据的处理器</a:t>
            </a:r>
            <a:endParaRPr lang="zh-CN" altLang="en-US" dirty="0">
              <a:ea typeface="SimSun" pitchFamily="2" charset="-122"/>
            </a:endParaRPr>
          </a:p>
          <a:p>
            <a:r>
              <a:rPr lang="zh-CN" altLang="en-US" dirty="0">
                <a:ea typeface="SimSun" pitchFamily="2" charset="-122"/>
              </a:rPr>
              <a:t>既然是处理器，自然会面临与冯</a:t>
            </a:r>
            <a:r>
              <a:rPr lang="en-US" altLang="zh-CN" dirty="0">
                <a:ea typeface="SimSun" pitchFamily="2" charset="-122"/>
              </a:rPr>
              <a:t>·</a:t>
            </a:r>
            <a:r>
              <a:rPr lang="zh-CN" altLang="en-US" dirty="0">
                <a:ea typeface="SimSun" pitchFamily="2" charset="-122"/>
              </a:rPr>
              <a:t>诺依曼</a:t>
            </a:r>
            <a:r>
              <a:rPr lang="en-US" altLang="zh-CN" dirty="0">
                <a:ea typeface="SimSun" pitchFamily="2" charset="-122"/>
              </a:rPr>
              <a:t>CPU/</a:t>
            </a:r>
            <a:r>
              <a:rPr lang="zh-CN" altLang="en-US" dirty="0">
                <a:ea typeface="SimSun" pitchFamily="2" charset="-122"/>
              </a:rPr>
              <a:t>存储器相同的瓶颈</a:t>
            </a:r>
            <a:endParaRPr lang="zh-CN" altLang="en-US" dirty="0">
              <a:ea typeface="SimSun" pitchFamily="2" charset="-122"/>
            </a:endParaRPr>
          </a:p>
          <a:p>
            <a:r>
              <a:rPr lang="en-US" altLang="zh-CN" dirty="0">
                <a:ea typeface="SimSun" pitchFamily="2" charset="-122"/>
              </a:rPr>
              <a:t>GPU/</a:t>
            </a:r>
            <a:r>
              <a:rPr lang="zh-CN" altLang="en-US" dirty="0">
                <a:ea typeface="SimSun" pitchFamily="2" charset="-122"/>
              </a:rPr>
              <a:t>存储器瓶颈是由于</a:t>
            </a:r>
            <a:r>
              <a:rPr lang="en-US" altLang="zh-CN" dirty="0">
                <a:ea typeface="SimSun" pitchFamily="2" charset="-122"/>
              </a:rPr>
              <a:t>GPU</a:t>
            </a:r>
            <a:r>
              <a:rPr lang="zh-CN" altLang="en-US" dirty="0">
                <a:ea typeface="SimSun" pitchFamily="2" charset="-122"/>
              </a:rPr>
              <a:t>与系统存储器之间的物理隔离所导致</a:t>
            </a:r>
            <a:endParaRPr lang="zh-CN" altLang="en-US" dirty="0">
              <a:ea typeface="SimSun" pitchFamily="2" charset="-122"/>
            </a:endParaRPr>
          </a:p>
          <a:p>
            <a:endParaRPr lang="zh-CN" altLang="en-US" dirty="0">
              <a:ea typeface="SimSun" pitchFamily="2" charset="-122"/>
            </a:endParaRPr>
          </a:p>
          <a:p>
            <a:endParaRPr lang="zh-CN" altLang="en-US" dirty="0">
              <a:ea typeface="SimSun"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6" name="Title 1"/>
          <p:cNvSpPr>
            <a:spLocks noGrp="1"/>
          </p:cNvSpPr>
          <p:nvPr>
            <p:ph type="title"/>
          </p:nvPr>
        </p:nvSpPr>
        <p:spPr>
          <a:xfrm>
            <a:off x="354013" y="1090613"/>
            <a:ext cx="11414125" cy="976312"/>
          </a:xfrm>
        </p:spPr>
        <p:txBody>
          <a:bodyPr vert="horz" wrap="square" lIns="91440" tIns="45720" rIns="91440" bIns="45720" anchor="ctr"/>
          <a:p>
            <a:r>
              <a:rPr lang="en-US" altLang="zh-CN" dirty="0">
                <a:ea typeface="SimSun" pitchFamily="2" charset="-122"/>
              </a:rPr>
              <a:t>GPU/</a:t>
            </a:r>
            <a:r>
              <a:rPr lang="zh-CN" altLang="en-US" dirty="0">
                <a:ea typeface="SimSun" pitchFamily="2" charset="-122"/>
              </a:rPr>
              <a:t>存储器瓶颈解决方案</a:t>
            </a:r>
            <a:endParaRPr lang="zh-CN" altLang="en-US" dirty="0">
              <a:ea typeface="SimSun" pitchFamily="2" charset="-122"/>
            </a:endParaRPr>
          </a:p>
        </p:txBody>
      </p:sp>
      <p:sp>
        <p:nvSpPr>
          <p:cNvPr id="41987" name="Content Placeholder 2"/>
          <p:cNvSpPr>
            <a:spLocks noGrp="1"/>
          </p:cNvSpPr>
          <p:nvPr>
            <p:ph idx="1"/>
          </p:nvPr>
        </p:nvSpPr>
        <p:spPr>
          <a:xfrm>
            <a:off x="354013" y="2174875"/>
            <a:ext cx="11414125" cy="4367213"/>
          </a:xfrm>
        </p:spPr>
        <p:txBody>
          <a:bodyPr vert="horz" wrap="square" lIns="91440" tIns="45720" rIns="91440" bIns="45720" anchor="t"/>
          <a:p>
            <a:r>
              <a:rPr lang="zh-CN" altLang="en-US" dirty="0">
                <a:ea typeface="SimSun" pitchFamily="2" charset="-122"/>
              </a:rPr>
              <a:t>突破此瓶颈的其中一种解决方案是在</a:t>
            </a:r>
            <a:r>
              <a:rPr lang="en-US" altLang="zh-CN" dirty="0">
                <a:ea typeface="SimSun" pitchFamily="2" charset="-122"/>
              </a:rPr>
              <a:t>GPU</a:t>
            </a:r>
            <a:r>
              <a:rPr lang="zh-CN" altLang="en-US" dirty="0">
                <a:ea typeface="SimSun" pitchFamily="2" charset="-122"/>
              </a:rPr>
              <a:t>附近配备高速缓存（</a:t>
            </a:r>
            <a:r>
              <a:rPr lang="en-US" altLang="zh-CN" dirty="0">
                <a:ea typeface="SimSun" pitchFamily="2" charset="-122"/>
              </a:rPr>
              <a:t>VRAM</a:t>
            </a:r>
            <a:r>
              <a:rPr lang="zh-CN" altLang="en-US" dirty="0">
                <a:ea typeface="SimSun" pitchFamily="2" charset="-122"/>
              </a:rPr>
              <a:t>）</a:t>
            </a:r>
            <a:endParaRPr lang="zh-CN" altLang="en-US" dirty="0">
              <a:ea typeface="SimSun" pitchFamily="2" charset="-122"/>
            </a:endParaRPr>
          </a:p>
          <a:p>
            <a:r>
              <a:rPr lang="zh-CN" altLang="en-US" dirty="0">
                <a:ea typeface="SimSun" pitchFamily="2" charset="-122"/>
              </a:rPr>
              <a:t>工作原理与</a:t>
            </a:r>
            <a:r>
              <a:rPr lang="en-US" altLang="zh-CN" dirty="0">
                <a:ea typeface="SimSun" pitchFamily="2" charset="-122"/>
              </a:rPr>
              <a:t>CPU</a:t>
            </a:r>
            <a:r>
              <a:rPr lang="zh-CN" altLang="en-US" dirty="0">
                <a:ea typeface="SimSun" pitchFamily="2" charset="-122"/>
              </a:rPr>
              <a:t>的高速缓存类似</a:t>
            </a:r>
            <a:endParaRPr lang="zh-CN" altLang="en-US" dirty="0">
              <a:ea typeface="SimSun" pitchFamily="2" charset="-122"/>
            </a:endParaRPr>
          </a:p>
          <a:p>
            <a:r>
              <a:rPr lang="zh-CN" altLang="en-US" dirty="0">
                <a:ea typeface="SimSun" pitchFamily="2" charset="-122"/>
              </a:rPr>
              <a:t>使用高速缓存时，</a:t>
            </a:r>
            <a:r>
              <a:rPr lang="en-US" altLang="zh-CN" dirty="0">
                <a:ea typeface="SimSun" pitchFamily="2" charset="-122"/>
              </a:rPr>
              <a:t>GPU</a:t>
            </a:r>
            <a:r>
              <a:rPr lang="zh-CN" altLang="en-US" dirty="0">
                <a:ea typeface="SimSun" pitchFamily="2" charset="-122"/>
              </a:rPr>
              <a:t>可从系统存储器中检索数据并存储在附近</a:t>
            </a:r>
            <a:endParaRPr lang="zh-CN" altLang="en-US" dirty="0">
              <a:ea typeface="SimSun" pitchFamily="2" charset="-122"/>
            </a:endParaRPr>
          </a:p>
          <a:p>
            <a:r>
              <a:rPr lang="zh-CN" altLang="en-US" dirty="0">
                <a:ea typeface="SimSun" pitchFamily="2" charset="-122"/>
              </a:rPr>
              <a:t>这是在</a:t>
            </a:r>
            <a:r>
              <a:rPr lang="en-US" altLang="zh-CN" dirty="0">
                <a:ea typeface="SimSun" pitchFamily="2" charset="-122"/>
              </a:rPr>
              <a:t>GPU</a:t>
            </a:r>
            <a:r>
              <a:rPr lang="zh-CN" altLang="en-US" dirty="0">
                <a:ea typeface="SimSun" pitchFamily="2" charset="-122"/>
              </a:rPr>
              <a:t>实际需要处理数据之前完成的，因此从理论上讲，</a:t>
            </a:r>
            <a:r>
              <a:rPr lang="en-US" altLang="zh-CN" dirty="0">
                <a:ea typeface="SimSun" pitchFamily="2" charset="-122"/>
              </a:rPr>
              <a:t>GPU</a:t>
            </a:r>
            <a:r>
              <a:rPr lang="zh-CN" altLang="en-US" dirty="0">
                <a:ea typeface="SimSun" pitchFamily="2" charset="-122"/>
              </a:rPr>
              <a:t>始终可从高速缓存中获取所需数据</a:t>
            </a:r>
            <a:endParaRPr lang="zh-CN" altLang="en-US" dirty="0">
              <a:ea typeface="SimSun" pitchFamily="2"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Title 1"/>
          <p:cNvSpPr>
            <a:spLocks noGrp="1"/>
          </p:cNvSpPr>
          <p:nvPr>
            <p:ph type="title"/>
          </p:nvPr>
        </p:nvSpPr>
        <p:spPr>
          <a:xfrm>
            <a:off x="354013" y="1090613"/>
            <a:ext cx="11414125" cy="976312"/>
          </a:xfrm>
        </p:spPr>
        <p:txBody>
          <a:bodyPr vert="horz" wrap="square" lIns="91440" tIns="45720" rIns="91440" bIns="45720" anchor="ctr"/>
          <a:p>
            <a:r>
              <a:rPr lang="en-US" altLang="zh-CN" dirty="0">
                <a:ea typeface="SimSun" pitchFamily="2" charset="-122"/>
              </a:rPr>
              <a:t>GPU/</a:t>
            </a:r>
            <a:r>
              <a:rPr lang="zh-CN" altLang="en-US" dirty="0">
                <a:ea typeface="SimSun" pitchFamily="2" charset="-122"/>
              </a:rPr>
              <a:t>存储器瓶颈解决方案</a:t>
            </a:r>
            <a:endParaRPr lang="zh-CN" altLang="en-US" dirty="0">
              <a:ea typeface="SimSun" pitchFamily="2" charset="-122"/>
            </a:endParaRPr>
          </a:p>
        </p:txBody>
      </p:sp>
      <p:sp>
        <p:nvSpPr>
          <p:cNvPr id="43011" name="Content Placeholder 2"/>
          <p:cNvSpPr>
            <a:spLocks noGrp="1"/>
          </p:cNvSpPr>
          <p:nvPr>
            <p:ph idx="1"/>
          </p:nvPr>
        </p:nvSpPr>
        <p:spPr>
          <a:xfrm>
            <a:off x="354013" y="2174875"/>
            <a:ext cx="11414125" cy="4367213"/>
          </a:xfrm>
        </p:spPr>
        <p:txBody>
          <a:bodyPr vert="horz" wrap="square" lIns="91440" tIns="45720" rIns="91440" bIns="45720" anchor="t"/>
          <a:p>
            <a:r>
              <a:rPr lang="zh-CN" altLang="en-US" dirty="0">
                <a:ea typeface="SimSun" pitchFamily="2" charset="-122"/>
              </a:rPr>
              <a:t>但实际上，高速缓存的容量比系统存储器小，而且从系统存储器中检索数据需要花费一些时间。</a:t>
            </a:r>
            <a:endParaRPr lang="zh-CN" altLang="en-US" dirty="0">
              <a:ea typeface="SimSun" pitchFamily="2" charset="-122"/>
            </a:endParaRPr>
          </a:p>
          <a:p>
            <a:r>
              <a:rPr lang="zh-CN" altLang="en-US" dirty="0">
                <a:ea typeface="SimSun" pitchFamily="2" charset="-122"/>
              </a:rPr>
              <a:t>其中一种解决方案是提高数据从系统存储器发送到</a:t>
            </a:r>
            <a:r>
              <a:rPr lang="en-US" altLang="zh-CN" dirty="0">
                <a:ea typeface="SimSun" pitchFamily="2" charset="-122"/>
              </a:rPr>
              <a:t>GPU</a:t>
            </a:r>
            <a:r>
              <a:rPr lang="zh-CN" altLang="en-US" dirty="0">
                <a:ea typeface="SimSun" pitchFamily="2" charset="-122"/>
              </a:rPr>
              <a:t>的速度</a:t>
            </a:r>
            <a:endParaRPr lang="zh-CN" altLang="en-US" dirty="0">
              <a:ea typeface="SimSun" pitchFamily="2" charset="-122"/>
            </a:endParaRPr>
          </a:p>
          <a:p>
            <a:r>
              <a:rPr lang="zh-CN" altLang="en-US" dirty="0">
                <a:ea typeface="SimSun" pitchFamily="2" charset="-122"/>
              </a:rPr>
              <a:t>另一种解决方案是增加高速缓存的容量</a:t>
            </a:r>
            <a:endParaRPr lang="zh-CN" altLang="en-US" dirty="0">
              <a:ea typeface="SimSun" pitchFamily="2" charset="-122"/>
            </a:endParaRPr>
          </a:p>
          <a:p>
            <a:endParaRPr lang="zh-CN" altLang="en-US" dirty="0">
              <a:ea typeface="SimSun"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4" name="Title 1"/>
          <p:cNvSpPr>
            <a:spLocks noGrp="1"/>
          </p:cNvSpPr>
          <p:nvPr>
            <p:ph type="title"/>
          </p:nvPr>
        </p:nvSpPr>
        <p:spPr>
          <a:xfrm>
            <a:off x="354013" y="1090613"/>
            <a:ext cx="11414125" cy="976312"/>
          </a:xfrm>
        </p:spPr>
        <p:txBody>
          <a:bodyPr vert="horz" wrap="square" lIns="91440" tIns="45720" rIns="91440" bIns="45720" anchor="ctr"/>
          <a:p>
            <a:r>
              <a:rPr lang="zh-CN" altLang="en-US" dirty="0">
                <a:ea typeface="SimSun" pitchFamily="2" charset="-122"/>
              </a:rPr>
              <a:t>处理器</a:t>
            </a:r>
            <a:r>
              <a:rPr lang="en-US" altLang="zh-CN" dirty="0">
                <a:ea typeface="SimSun" pitchFamily="2" charset="-122"/>
              </a:rPr>
              <a:t>/</a:t>
            </a:r>
            <a:r>
              <a:rPr lang="zh-CN" altLang="en-US" dirty="0">
                <a:ea typeface="SimSun" pitchFamily="2" charset="-122"/>
              </a:rPr>
              <a:t>存储器瓶颈解决方案</a:t>
            </a:r>
            <a:endParaRPr lang="zh-CN" altLang="en-US" dirty="0">
              <a:ea typeface="SimSun" pitchFamily="2" charset="-122"/>
            </a:endParaRPr>
          </a:p>
        </p:txBody>
      </p:sp>
      <p:sp>
        <p:nvSpPr>
          <p:cNvPr id="44035" name="Content Placeholder 2"/>
          <p:cNvSpPr>
            <a:spLocks noGrp="1"/>
          </p:cNvSpPr>
          <p:nvPr>
            <p:ph idx="1"/>
          </p:nvPr>
        </p:nvSpPr>
        <p:spPr>
          <a:xfrm>
            <a:off x="354013" y="2174875"/>
            <a:ext cx="11414125" cy="4367213"/>
          </a:xfrm>
        </p:spPr>
        <p:txBody>
          <a:bodyPr vert="horz" wrap="square" lIns="91440" tIns="45720" rIns="91440" bIns="45720" anchor="t"/>
          <a:p>
            <a:r>
              <a:rPr lang="zh-CN" altLang="en-US" dirty="0">
                <a:ea typeface="SimSun" pitchFamily="2" charset="-122"/>
              </a:rPr>
              <a:t>我们已经确定存在许多硬件规范，包括针对</a:t>
            </a:r>
            <a:r>
              <a:rPr lang="en-US" altLang="zh-CN" dirty="0">
                <a:ea typeface="SimSun" pitchFamily="2" charset="-122"/>
              </a:rPr>
              <a:t>GPU</a:t>
            </a:r>
            <a:r>
              <a:rPr lang="zh-CN" altLang="en-US" dirty="0">
                <a:ea typeface="SimSun" pitchFamily="2" charset="-122"/>
              </a:rPr>
              <a:t>、高速缓存和系统存储器通信的不同规范</a:t>
            </a:r>
            <a:endParaRPr lang="zh-CN" altLang="en-US" dirty="0">
              <a:ea typeface="SimSun" pitchFamily="2" charset="-122"/>
            </a:endParaRPr>
          </a:p>
          <a:p>
            <a:r>
              <a:rPr lang="zh-CN" altLang="en-US" dirty="0">
                <a:ea typeface="SimSun" pitchFamily="2" charset="-122"/>
              </a:rPr>
              <a:t>突破</a:t>
            </a:r>
            <a:r>
              <a:rPr lang="en-US" altLang="zh-CN" dirty="0">
                <a:ea typeface="SimSun" pitchFamily="2" charset="-122"/>
              </a:rPr>
              <a:t>CPU/</a:t>
            </a:r>
            <a:r>
              <a:rPr lang="zh-CN" altLang="en-US" dirty="0">
                <a:ea typeface="SimSun" pitchFamily="2" charset="-122"/>
              </a:rPr>
              <a:t>存储器瓶颈和</a:t>
            </a:r>
            <a:r>
              <a:rPr lang="en-US" altLang="zh-CN" dirty="0">
                <a:ea typeface="SimSun" pitchFamily="2" charset="-122"/>
              </a:rPr>
              <a:t>/</a:t>
            </a:r>
            <a:r>
              <a:rPr lang="zh-CN" altLang="en-US" dirty="0">
                <a:ea typeface="SimSun" pitchFamily="2" charset="-122"/>
              </a:rPr>
              <a:t>或</a:t>
            </a:r>
            <a:r>
              <a:rPr lang="en-US" altLang="zh-CN" dirty="0">
                <a:ea typeface="SimSun" pitchFamily="2" charset="-122"/>
              </a:rPr>
              <a:t>GPU/</a:t>
            </a:r>
            <a:r>
              <a:rPr lang="zh-CN" altLang="en-US" dirty="0">
                <a:ea typeface="SimSun" pitchFamily="2" charset="-122"/>
              </a:rPr>
              <a:t>存储器瓶颈的另一种解决方案是减少使用数据</a:t>
            </a:r>
            <a:endParaRPr lang="zh-CN" altLang="en-US" dirty="0">
              <a:ea typeface="SimSun" pitchFamily="2" charset="-122"/>
            </a:endParaRPr>
          </a:p>
          <a:p>
            <a:r>
              <a:rPr lang="zh-CN" altLang="en-US" dirty="0">
                <a:ea typeface="SimSun" pitchFamily="2" charset="-122"/>
              </a:rPr>
              <a:t>减少从系统存储器向</a:t>
            </a:r>
            <a:r>
              <a:rPr lang="en-US" altLang="zh-CN" dirty="0">
                <a:ea typeface="SimSun" pitchFamily="2" charset="-122"/>
              </a:rPr>
              <a:t>CPU</a:t>
            </a:r>
            <a:r>
              <a:rPr lang="zh-CN" altLang="en-US" dirty="0">
                <a:ea typeface="SimSun" pitchFamily="2" charset="-122"/>
              </a:rPr>
              <a:t>或</a:t>
            </a:r>
            <a:r>
              <a:rPr lang="en-US" altLang="zh-CN" dirty="0">
                <a:ea typeface="SimSun" pitchFamily="2" charset="-122"/>
              </a:rPr>
              <a:t>GPU</a:t>
            </a:r>
            <a:r>
              <a:rPr lang="zh-CN" altLang="en-US" dirty="0">
                <a:ea typeface="SimSun" pitchFamily="2" charset="-122"/>
              </a:rPr>
              <a:t>传输数据将改善所有架构的性能，特别是资源有限的硬件，例如移动设备</a:t>
            </a:r>
            <a:endParaRPr lang="zh-CN" altLang="en-US" dirty="0">
              <a:ea typeface="SimSun" pitchFamily="2" charset="-122"/>
            </a:endParaRPr>
          </a:p>
          <a:p>
            <a:endParaRPr lang="zh-CN" altLang="en-US" dirty="0">
              <a:ea typeface="SimSun" pitchFamily="2"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8" name="Title 1"/>
          <p:cNvSpPr>
            <a:spLocks noGrp="1"/>
          </p:cNvSpPr>
          <p:nvPr>
            <p:ph type="title"/>
          </p:nvPr>
        </p:nvSpPr>
        <p:spPr>
          <a:xfrm>
            <a:off x="354013" y="1090613"/>
            <a:ext cx="11414125" cy="976312"/>
          </a:xfrm>
        </p:spPr>
        <p:txBody>
          <a:bodyPr vert="horz" wrap="square" lIns="91440" tIns="45720" rIns="91440" bIns="45720" anchor="ctr"/>
          <a:p>
            <a:r>
              <a:rPr lang="zh-CN" altLang="en-US" dirty="0">
                <a:ea typeface="SimSun" pitchFamily="2" charset="-122"/>
              </a:rPr>
              <a:t>一般瓶颈解决方案</a:t>
            </a:r>
            <a:endParaRPr lang="zh-CN" altLang="en-US" dirty="0">
              <a:ea typeface="SimSun" pitchFamily="2" charset="-122"/>
            </a:endParaRPr>
          </a:p>
        </p:txBody>
      </p:sp>
      <p:sp>
        <p:nvSpPr>
          <p:cNvPr id="45059" name="Content Placeholder 2"/>
          <p:cNvSpPr>
            <a:spLocks noGrp="1"/>
          </p:cNvSpPr>
          <p:nvPr>
            <p:ph idx="1"/>
          </p:nvPr>
        </p:nvSpPr>
        <p:spPr>
          <a:xfrm>
            <a:off x="354013" y="2174875"/>
            <a:ext cx="11503025" cy="4367213"/>
          </a:xfrm>
        </p:spPr>
        <p:txBody>
          <a:bodyPr vert="horz" wrap="square" lIns="91440" tIns="45720" rIns="91440" bIns="45720" anchor="t"/>
          <a:p>
            <a:r>
              <a:rPr lang="en-US" altLang="zh-CN" dirty="0">
                <a:ea typeface="SimSun" pitchFamily="2" charset="-122"/>
              </a:rPr>
              <a:t>GPU</a:t>
            </a:r>
            <a:r>
              <a:rPr lang="zh-CN" altLang="en-US" dirty="0">
                <a:ea typeface="SimSun" pitchFamily="2" charset="-122"/>
              </a:rPr>
              <a:t>具有成百上千的线程，因此能够尽可能并行处理更多的着色器代码</a:t>
            </a:r>
            <a:endParaRPr lang="zh-CN" altLang="en-US" dirty="0">
              <a:ea typeface="SimSun" pitchFamily="2" charset="-122"/>
            </a:endParaRPr>
          </a:p>
          <a:p>
            <a:r>
              <a:rPr lang="zh-CN" altLang="en-US" dirty="0">
                <a:ea typeface="SimSun" pitchFamily="2" charset="-122"/>
              </a:rPr>
              <a:t>可用线程通常多于可同时处理的线程</a:t>
            </a:r>
            <a:endParaRPr lang="zh-CN" altLang="en-US" dirty="0">
              <a:ea typeface="SimSun" pitchFamily="2" charset="-122"/>
            </a:endParaRPr>
          </a:p>
          <a:p>
            <a:r>
              <a:rPr lang="zh-CN" altLang="en-US" dirty="0">
                <a:ea typeface="SimSun" pitchFamily="2" charset="-122"/>
              </a:rPr>
              <a:t>这意味着当其中一个线程必须等待访问存储器时，可以处理另一个线程</a:t>
            </a:r>
            <a:endParaRPr lang="zh-CN" altLang="en-US" dirty="0">
              <a:ea typeface="SimSun" pitchFamily="2" charset="-122"/>
            </a:endParaRPr>
          </a:p>
          <a:p>
            <a:r>
              <a:rPr lang="zh-CN" altLang="en-US" dirty="0">
                <a:ea typeface="SimSun" pitchFamily="2" charset="-122"/>
              </a:rPr>
              <a:t>这样可以隐藏访问存储器所产生的部分延时</a:t>
            </a:r>
            <a:endParaRPr lang="zh-CN" altLang="en-US" dirty="0">
              <a:ea typeface="SimSun" pitchFamily="2" charset="-122"/>
            </a:endParaRPr>
          </a:p>
          <a:p>
            <a:endParaRPr lang="zh-CN" altLang="en-US" dirty="0">
              <a:ea typeface="SimSun" pitchFamily="2" charset="-122"/>
            </a:endParaRPr>
          </a:p>
          <a:p>
            <a:endParaRPr lang="zh-CN" altLang="en-US" dirty="0">
              <a:ea typeface="SimSun" pitchFamily="2"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2" name="Title 2"/>
          <p:cNvSpPr>
            <a:spLocks noGrp="1"/>
          </p:cNvSpPr>
          <p:nvPr>
            <p:ph type="title"/>
          </p:nvPr>
        </p:nvSpPr>
        <p:spPr>
          <a:xfrm>
            <a:off x="354013" y="1090613"/>
            <a:ext cx="11414125" cy="976312"/>
          </a:xfrm>
        </p:spPr>
        <p:txBody>
          <a:bodyPr vert="horz" wrap="square" lIns="91440" tIns="45720" rIns="91440" bIns="45720" anchor="ctr"/>
          <a:p>
            <a:r>
              <a:rPr lang="en-US" altLang="zh-CN" dirty="0">
                <a:ea typeface="SimSun" pitchFamily="2" charset="-122"/>
              </a:rPr>
              <a:t>Google</a:t>
            </a:r>
            <a:r>
              <a:rPr lang="zh-CN" altLang="en-US" dirty="0">
                <a:ea typeface="SimSun" pitchFamily="2" charset="-122"/>
              </a:rPr>
              <a:t>开发人员建议 </a:t>
            </a:r>
            <a:r>
              <a:rPr lang="en-US" altLang="zh-CN" dirty="0">
                <a:ea typeface="SimSun" pitchFamily="2" charset="-122"/>
              </a:rPr>
              <a:t>- CPU/GPU</a:t>
            </a:r>
            <a:r>
              <a:rPr lang="zh-CN" altLang="en-US" dirty="0">
                <a:ea typeface="SimSun" pitchFamily="2" charset="-122"/>
              </a:rPr>
              <a:t>瓶颈</a:t>
            </a:r>
            <a:endParaRPr lang="en-GB" altLang="en-US" dirty="0"/>
          </a:p>
        </p:txBody>
      </p:sp>
      <p:sp>
        <p:nvSpPr>
          <p:cNvPr id="46083" name="Content Placeholder 3"/>
          <p:cNvSpPr>
            <a:spLocks noGrp="1"/>
          </p:cNvSpPr>
          <p:nvPr>
            <p:ph idx="1"/>
          </p:nvPr>
        </p:nvSpPr>
        <p:spPr>
          <a:xfrm>
            <a:off x="354013" y="2174875"/>
            <a:ext cx="11414125" cy="4367213"/>
          </a:xfrm>
        </p:spPr>
        <p:txBody>
          <a:bodyPr vert="horz" wrap="square" lIns="91440" tIns="45720" rIns="91440" bIns="45720" anchor="t"/>
          <a:p>
            <a:endParaRPr lang="en-GB" altLang="zh-CN" dirty="0">
              <a:ea typeface="SimSun" pitchFamily="2" charset="-122"/>
            </a:endParaRPr>
          </a:p>
          <a:p>
            <a:endParaRPr lang="en-GB" altLang="zh-CN" dirty="0">
              <a:ea typeface="SimSun" pitchFamily="2" charset="-122"/>
            </a:endParaRPr>
          </a:p>
          <a:p>
            <a:endParaRPr lang="en-GB" altLang="zh-CN" dirty="0">
              <a:ea typeface="SimSun" pitchFamily="2" charset="-122"/>
            </a:endParaRPr>
          </a:p>
          <a:p>
            <a:endParaRPr lang="en-GB" altLang="zh-CN" dirty="0">
              <a:ea typeface="SimSun" pitchFamily="2" charset="-122"/>
            </a:endParaRPr>
          </a:p>
          <a:p>
            <a:endParaRPr lang="en-GB" altLang="zh-CN" dirty="0">
              <a:ea typeface="SimSun" pitchFamily="2" charset="-122"/>
            </a:endParaRPr>
          </a:p>
          <a:p>
            <a:endParaRPr lang="en-GB" altLang="zh-CN" dirty="0">
              <a:ea typeface="SimSun" pitchFamily="2" charset="-122"/>
            </a:endParaRPr>
          </a:p>
          <a:p>
            <a:pPr>
              <a:buNone/>
            </a:pPr>
            <a:endParaRPr lang="en-GB" altLang="zh-CN" dirty="0">
              <a:ea typeface="SimSun" pitchFamily="2" charset="-122"/>
            </a:endParaRPr>
          </a:p>
          <a:p>
            <a:pPr>
              <a:buNone/>
            </a:pPr>
            <a:endParaRPr lang="en-GB" altLang="zh-CN" sz="1800" dirty="0">
              <a:ea typeface="SimSun" pitchFamily="2" charset="-122"/>
            </a:endParaRPr>
          </a:p>
          <a:p>
            <a:pPr>
              <a:buNone/>
            </a:pPr>
            <a:endParaRPr lang="en-GB" altLang="zh-CN" sz="1800" dirty="0">
              <a:ea typeface="SimSun" pitchFamily="2" charset="-122"/>
            </a:endParaRPr>
          </a:p>
          <a:p>
            <a:pPr>
              <a:buNone/>
            </a:pPr>
            <a:r>
              <a:rPr lang="zh-CN" altLang="en-US" sz="1800" dirty="0">
                <a:ea typeface="SimSun" pitchFamily="2" charset="-122"/>
              </a:rPr>
              <a:t>视频：</a:t>
            </a:r>
            <a:r>
              <a:rPr lang="en-GB" altLang="zh-CN" sz="1800" dirty="0">
                <a:ea typeface="SimSun" pitchFamily="2" charset="-122"/>
                <a:hlinkClick r:id="rId1"/>
              </a:rPr>
              <a:t>https://v.youku.com/v_show/id_XNDYyOTM0OTc1Ng==.html</a:t>
            </a:r>
            <a:endParaRPr lang="en-GB" altLang="zh-CN" sz="1800" dirty="0">
              <a:ea typeface="SimSun" pitchFamily="2" charset="-122"/>
            </a:endParaRPr>
          </a:p>
        </p:txBody>
      </p:sp>
      <p:pic>
        <p:nvPicPr>
          <p:cNvPr id="9" name="Online Media 8" title="Perf Primer : CPU, GPU and your Android game">
            <a:hlinkClick r:id="" action="ppaction://media"/>
          </p:cNvPr>
          <p:cNvPicPr>
            <a:picLocks noRot="1" noChangeAspect="1"/>
          </p:cNvPicPr>
          <p:nvPr>
            <a:videoFile r:link="rId2"/>
            <p:extLst>
              <p:ext uri="{DAA4B4D4-6D71-4841-9C94-3DE7FCFB9230}">
                <p14:media xmlns:p14="http://schemas.microsoft.com/office/powerpoint/2010/main" r:link="rId3"/>
              </p:ext>
            </p:extLst>
          </p:nvPr>
        </p:nvPicPr>
        <p:blipFill>
          <a:blip r:embed="rId4"/>
          <a:stretch>
            <a:fillRect/>
          </a:stretch>
        </p:blipFill>
        <p:spPr>
          <a:xfrm>
            <a:off x="2173288" y="2066925"/>
            <a:ext cx="7845425" cy="4413250"/>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numSld="1">
                <p:cTn id="7"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Title 1"/>
          <p:cNvSpPr>
            <a:spLocks noGrp="1"/>
          </p:cNvSpPr>
          <p:nvPr>
            <p:ph type="title"/>
          </p:nvPr>
        </p:nvSpPr>
        <p:spPr/>
        <p:txBody>
          <a:bodyPr vert="horz" wrap="square" lIns="91440" tIns="45720" rIns="91440" bIns="45720" anchor="ctr"/>
          <a:p>
            <a:r>
              <a:rPr lang="zh-CN" altLang="en-US" dirty="0">
                <a:ea typeface="SimSun" pitchFamily="2" charset="-122"/>
              </a:rPr>
              <a:t>学习目标</a:t>
            </a:r>
            <a:endParaRPr lang="zh-CN" altLang="en-US" dirty="0">
              <a:ea typeface="SimSun" pitchFamily="2" charset="-122"/>
            </a:endParaRPr>
          </a:p>
        </p:txBody>
      </p:sp>
      <p:sp>
        <p:nvSpPr>
          <p:cNvPr id="28675" name="Content Placeholder 2"/>
          <p:cNvSpPr>
            <a:spLocks noGrp="1"/>
          </p:cNvSpPr>
          <p:nvPr>
            <p:ph idx="1"/>
          </p:nvPr>
        </p:nvSpPr>
        <p:spPr/>
        <p:txBody>
          <a:bodyPr vert="horz" wrap="square" lIns="91440" tIns="45720" rIns="91440" bIns="45720" anchor="t"/>
          <a:p>
            <a:r>
              <a:rPr lang="zh-CN" altLang="en-US" dirty="0">
                <a:ea typeface="SimSun" pitchFamily="2" charset="-122"/>
              </a:rPr>
              <a:t>熟悉硬件架构的基础知识</a:t>
            </a:r>
            <a:endParaRPr lang="zh-CN" altLang="en-US" dirty="0">
              <a:ea typeface="SimSun" pitchFamily="2" charset="-122"/>
            </a:endParaRPr>
          </a:p>
          <a:p>
            <a:r>
              <a:rPr lang="zh-CN" altLang="en-US" dirty="0">
                <a:ea typeface="SimSun" pitchFamily="2" charset="-122"/>
              </a:rPr>
              <a:t>了解</a:t>
            </a:r>
            <a:r>
              <a:rPr lang="en-US" altLang="zh-CN" dirty="0">
                <a:ea typeface="SimSun" pitchFamily="2" charset="-122"/>
              </a:rPr>
              <a:t>OpenGL ES</a:t>
            </a:r>
            <a:r>
              <a:rPr lang="zh-CN" altLang="en-US" dirty="0">
                <a:ea typeface="SimSun" pitchFamily="2" charset="-122"/>
              </a:rPr>
              <a:t>的跨平台</a:t>
            </a:r>
            <a:r>
              <a:rPr lang="en-US" altLang="zh-CN" dirty="0">
                <a:ea typeface="SimSun" pitchFamily="2" charset="-122"/>
              </a:rPr>
              <a:t>/</a:t>
            </a:r>
            <a:r>
              <a:rPr lang="zh-CN" altLang="en-US" dirty="0">
                <a:ea typeface="SimSun" pitchFamily="2" charset="-122"/>
              </a:rPr>
              <a:t>交叉编译优势</a:t>
            </a:r>
            <a:endParaRPr lang="zh-CN" altLang="en-US" dirty="0">
              <a:ea typeface="SimSun" pitchFamily="2" charset="-122"/>
            </a:endParaRPr>
          </a:p>
          <a:p>
            <a:r>
              <a:rPr lang="zh-CN" altLang="en-US" dirty="0">
                <a:ea typeface="SimSun" pitchFamily="2" charset="-122"/>
              </a:rPr>
              <a:t>认识和理解硬件架构的瓶颈以及性能方面的考虑因素</a:t>
            </a:r>
            <a:endParaRPr lang="zh-CN" altLang="en-US" dirty="0">
              <a:ea typeface="SimSun"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6" name="Rectangle 4"/>
          <p:cNvSpPr>
            <a:spLocks noGrp="1"/>
          </p:cNvSpPr>
          <p:nvPr>
            <p:ph type="ctrTitle"/>
            <p:custDataLst>
              <p:tags r:id="rId1"/>
            </p:custDataLst>
          </p:nvPr>
        </p:nvSpPr>
        <p:spPr>
          <a:xfrm>
            <a:off x="896938" y="1935163"/>
            <a:ext cx="10499725" cy="1698625"/>
          </a:xfrm>
        </p:spPr>
        <p:txBody>
          <a:bodyPr vert="horz" wrap="square" lIns="91440" tIns="45720" rIns="91440" bIns="45720" anchor="ctr"/>
          <a:lstStyle>
            <a:lvl1pPr lvl="0">
              <a:defRPr/>
            </a:lvl1pPr>
          </a:lstStyle>
          <a:p>
            <a:pPr lvl="0">
              <a:lnSpc>
                <a:spcPts val="5400"/>
              </a:lnSpc>
            </a:pPr>
            <a:r>
              <a:rPr lang="en-US" altLang="zh-CN" sz="4800" dirty="0">
                <a:solidFill>
                  <a:schemeClr val="bg1"/>
                </a:solidFill>
                <a:latin typeface="Georgia" panose="02040802050405020203" pitchFamily="18" charset="0"/>
                <a:ea typeface="SimSun" pitchFamily="2" charset="-122"/>
              </a:rPr>
              <a:t>OpenGL ES 3.2</a:t>
            </a:r>
            <a:r>
              <a:rPr lang="zh-CN" altLang="en-US" sz="4800" dirty="0">
                <a:solidFill>
                  <a:schemeClr val="bg1"/>
                </a:solidFill>
                <a:latin typeface="Georgia" panose="02040802050405020203" pitchFamily="18" charset="0"/>
                <a:ea typeface="SimSun" pitchFamily="2" charset="-122"/>
              </a:rPr>
              <a:t>和</a:t>
            </a:r>
            <a:r>
              <a:rPr lang="en-US" altLang="zh-CN" sz="4800" dirty="0">
                <a:solidFill>
                  <a:schemeClr val="bg1"/>
                </a:solidFill>
                <a:latin typeface="Georgia" panose="02040802050405020203" pitchFamily="18" charset="0"/>
                <a:ea typeface="SimSun" pitchFamily="2" charset="-122"/>
              </a:rPr>
              <a:t>Vulkan 1.1</a:t>
            </a:r>
            <a:r>
              <a:rPr lang="zh-CN" altLang="en-US" sz="4800" dirty="0">
                <a:solidFill>
                  <a:schemeClr val="bg1"/>
                </a:solidFill>
                <a:latin typeface="Georgia" panose="02040802050405020203" pitchFamily="18" charset="0"/>
                <a:ea typeface="SimSun" pitchFamily="2" charset="-122"/>
              </a:rPr>
              <a:t>架构</a:t>
            </a:r>
            <a:endParaRPr lang="zh-CN" altLang="en-US" sz="4800" dirty="0">
              <a:solidFill>
                <a:schemeClr val="bg1"/>
              </a:solidFill>
              <a:latin typeface="Georgia" panose="02040802050405020203" pitchFamily="18" charset="0"/>
              <a:ea typeface="SimSun" pitchFamily="2" charset="-122"/>
            </a:endParaRPr>
          </a:p>
        </p:txBody>
      </p:sp>
      <p:sp>
        <p:nvSpPr>
          <p:cNvPr id="47107" name="TextBox 2"/>
          <p:cNvSpPr txBox="1"/>
          <p:nvPr/>
        </p:nvSpPr>
        <p:spPr>
          <a:xfrm>
            <a:off x="192088" y="6488113"/>
            <a:ext cx="11880850" cy="24606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r" eaLnBrk="1" hangingPunct="1">
              <a:lnSpc>
                <a:spcPct val="100000"/>
              </a:lnSpc>
              <a:spcBef>
                <a:spcPct val="0"/>
              </a:spcBef>
              <a:buNone/>
            </a:pPr>
            <a:r>
              <a:rPr lang="en-US" altLang="zh-CN" sz="1000" dirty="0">
                <a:solidFill>
                  <a:schemeClr val="bg1"/>
                </a:solidFill>
                <a:ea typeface="SimSun" pitchFamily="2" charset="-122"/>
              </a:rPr>
              <a:t>Imagination Technologies</a:t>
            </a:r>
            <a:r>
              <a:rPr lang="zh-CN" altLang="en-US" sz="1000" dirty="0">
                <a:solidFill>
                  <a:schemeClr val="bg1"/>
                </a:solidFill>
                <a:ea typeface="SimSun" pitchFamily="2" charset="-122"/>
              </a:rPr>
              <a:t>版权所有</a:t>
            </a:r>
            <a:endParaRPr lang="zh-CN" altLang="en-US" sz="1000" dirty="0">
              <a:solidFill>
                <a:schemeClr val="bg1"/>
              </a:solidFill>
              <a:ea typeface="SimSun" pitchFamily="2" charset="-122"/>
            </a:endParaRPr>
          </a:p>
        </p:txBody>
      </p:sp>
    </p:spTree>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0" name="Title 1"/>
          <p:cNvSpPr>
            <a:spLocks noGrp="1"/>
          </p:cNvSpPr>
          <p:nvPr>
            <p:ph type="title"/>
            <p:custDataLst>
              <p:tags r:id="rId1"/>
            </p:custDataLst>
          </p:nvPr>
        </p:nvSpPr>
        <p:spPr>
          <a:xfrm>
            <a:off x="2127250" y="138430"/>
            <a:ext cx="9567545" cy="571500"/>
          </a:xfrm>
        </p:spPr>
        <p:txBody>
          <a:bodyPr vert="horz" wrap="square" lIns="91440" tIns="45720" rIns="91440" bIns="45720" anchor="ctr"/>
          <a:p>
            <a:r>
              <a:rPr lang="en-US" altLang="zh-CN" dirty="0">
                <a:ea typeface="SimSun" pitchFamily="2" charset="-122"/>
              </a:rPr>
              <a:t>OpenGL ES 3.2             Vulkan 1.1 </a:t>
            </a:r>
            <a:endParaRPr lang="en-US" altLang="zh-CN" dirty="0">
              <a:ea typeface="SimSun" pitchFamily="2" charset="-122"/>
            </a:endParaRPr>
          </a:p>
        </p:txBody>
      </p:sp>
      <p:grpSp>
        <p:nvGrpSpPr>
          <p:cNvPr id="48131" name="Group 15"/>
          <p:cNvGrpSpPr/>
          <p:nvPr/>
        </p:nvGrpSpPr>
        <p:grpSpPr>
          <a:xfrm>
            <a:off x="2019300" y="744538"/>
            <a:ext cx="8153400" cy="6113462"/>
            <a:chOff x="2137137" y="745128"/>
            <a:chExt cx="8154496" cy="6112872"/>
          </a:xfrm>
        </p:grpSpPr>
        <p:grpSp>
          <p:nvGrpSpPr>
            <p:cNvPr id="48134" name="Group 6"/>
            <p:cNvGrpSpPr/>
            <p:nvPr/>
          </p:nvGrpSpPr>
          <p:grpSpPr>
            <a:xfrm>
              <a:off x="6611313" y="745128"/>
              <a:ext cx="3680320" cy="6112872"/>
              <a:chOff x="7818068" y="745128"/>
              <a:chExt cx="3680320" cy="6112872"/>
            </a:xfrm>
          </p:grpSpPr>
          <p:sp>
            <p:nvSpPr>
              <p:cNvPr id="48160" name="Rectangle 25"/>
              <p:cNvSpPr/>
              <p:nvPr>
                <p:custDataLst>
                  <p:tags r:id="rId2"/>
                </p:custDataLst>
              </p:nvPr>
            </p:nvSpPr>
            <p:spPr>
              <a:xfrm>
                <a:off x="7818068" y="745128"/>
                <a:ext cx="3680320" cy="6112872"/>
              </a:xfrm>
              <a:prstGeom prst="rect">
                <a:avLst/>
              </a:prstGeom>
              <a:solidFill>
                <a:srgbClr val="FFFFFF"/>
              </a:solidFill>
              <a:ln w="12700" cap="flat" cmpd="sng">
                <a:solidFill>
                  <a:srgbClr val="2F528F"/>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endParaRPr lang="zh-CN" altLang="en-GB" sz="1800" dirty="0">
                  <a:solidFill>
                    <a:srgbClr val="FFFFFF"/>
                  </a:solidFill>
                  <a:ea typeface="SimSun" pitchFamily="2" charset="-122"/>
                </a:endParaRPr>
              </a:p>
            </p:txBody>
          </p:sp>
          <p:sp>
            <p:nvSpPr>
              <p:cNvPr id="48161" name="Rectangle 3"/>
              <p:cNvSpPr/>
              <p:nvPr>
                <p:custDataLst>
                  <p:tags r:id="rId3"/>
                </p:custDataLst>
              </p:nvPr>
            </p:nvSpPr>
            <p:spPr>
              <a:xfrm>
                <a:off x="8075278" y="1221332"/>
                <a:ext cx="3159550" cy="288897"/>
              </a:xfrm>
              <a:prstGeom prst="rect">
                <a:avLst/>
              </a:prstGeom>
              <a:solidFill>
                <a:srgbClr val="4472C4"/>
              </a:solidFill>
              <a:ln w="12700" cap="flat" cmpd="sng">
                <a:solidFill>
                  <a:srgbClr val="2F528F"/>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输入装配器</a:t>
                </a:r>
                <a:endParaRPr lang="zh-CN" altLang="en-US" sz="1800" dirty="0">
                  <a:solidFill>
                    <a:srgbClr val="FFFFFF"/>
                  </a:solidFill>
                  <a:ea typeface="SimSun" pitchFamily="2" charset="-122"/>
                </a:endParaRPr>
              </a:p>
            </p:txBody>
          </p:sp>
          <p:sp>
            <p:nvSpPr>
              <p:cNvPr id="48162" name="Rectangle 50"/>
              <p:cNvSpPr/>
              <p:nvPr>
                <p:custDataLst>
                  <p:tags r:id="rId4"/>
                </p:custDataLst>
              </p:nvPr>
            </p:nvSpPr>
            <p:spPr>
              <a:xfrm>
                <a:off x="8075278" y="2175327"/>
                <a:ext cx="3159550" cy="287310"/>
              </a:xfrm>
              <a:prstGeom prst="rect">
                <a:avLst/>
              </a:prstGeom>
              <a:solidFill>
                <a:srgbClr val="ED7D31"/>
              </a:solidFill>
              <a:ln w="12700" cap="flat" cmpd="sng">
                <a:solidFill>
                  <a:srgbClr val="AE5A2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曲面细分控制着色器</a:t>
                </a:r>
                <a:endParaRPr lang="zh-CN" altLang="en-US" sz="1800" dirty="0">
                  <a:solidFill>
                    <a:srgbClr val="FFFFFF"/>
                  </a:solidFill>
                  <a:ea typeface="SimSun" pitchFamily="2" charset="-122"/>
                </a:endParaRPr>
              </a:p>
            </p:txBody>
          </p:sp>
          <p:sp>
            <p:nvSpPr>
              <p:cNvPr id="48163" name="Rectangle 55"/>
              <p:cNvSpPr/>
              <p:nvPr>
                <p:custDataLst>
                  <p:tags r:id="rId5"/>
                </p:custDataLst>
              </p:nvPr>
            </p:nvSpPr>
            <p:spPr>
              <a:xfrm>
                <a:off x="8075278" y="1699123"/>
                <a:ext cx="3159550" cy="287310"/>
              </a:xfrm>
              <a:prstGeom prst="rect">
                <a:avLst/>
              </a:prstGeom>
              <a:solidFill>
                <a:srgbClr val="ED7D31"/>
              </a:solidFill>
              <a:ln w="12700" cap="flat" cmpd="sng">
                <a:solidFill>
                  <a:srgbClr val="AE5A2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顶点着色器</a:t>
                </a:r>
                <a:endParaRPr lang="zh-CN" altLang="en-US" sz="1800" dirty="0">
                  <a:solidFill>
                    <a:srgbClr val="FFFFFF"/>
                  </a:solidFill>
                  <a:ea typeface="SimSun" pitchFamily="2" charset="-122"/>
                </a:endParaRPr>
              </a:p>
            </p:txBody>
          </p:sp>
          <p:sp>
            <p:nvSpPr>
              <p:cNvPr id="48164" name="Rectangle 56"/>
              <p:cNvSpPr/>
              <p:nvPr>
                <p:custDataLst>
                  <p:tags r:id="rId6"/>
                </p:custDataLst>
              </p:nvPr>
            </p:nvSpPr>
            <p:spPr>
              <a:xfrm>
                <a:off x="8075278" y="2651531"/>
                <a:ext cx="3159550" cy="288897"/>
              </a:xfrm>
              <a:prstGeom prst="rect">
                <a:avLst/>
              </a:prstGeom>
              <a:solidFill>
                <a:srgbClr val="4472C4"/>
              </a:solidFill>
              <a:ln w="12700" cap="flat" cmpd="sng">
                <a:solidFill>
                  <a:srgbClr val="2F528F"/>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曲面细分图元生成器</a:t>
                </a:r>
                <a:endParaRPr lang="zh-CN" altLang="en-US" sz="1800" dirty="0">
                  <a:solidFill>
                    <a:srgbClr val="FFFFFF"/>
                  </a:solidFill>
                  <a:ea typeface="SimSun" pitchFamily="2" charset="-122"/>
                </a:endParaRPr>
              </a:p>
            </p:txBody>
          </p:sp>
          <p:sp>
            <p:nvSpPr>
              <p:cNvPr id="48165" name="Rectangle 57"/>
              <p:cNvSpPr/>
              <p:nvPr>
                <p:custDataLst>
                  <p:tags r:id="rId7"/>
                </p:custDataLst>
              </p:nvPr>
            </p:nvSpPr>
            <p:spPr>
              <a:xfrm>
                <a:off x="8075278" y="3127735"/>
                <a:ext cx="3159550" cy="287310"/>
              </a:xfrm>
              <a:prstGeom prst="rect">
                <a:avLst/>
              </a:prstGeom>
              <a:solidFill>
                <a:srgbClr val="ED7D31"/>
              </a:solidFill>
              <a:ln w="12700" cap="flat" cmpd="sng">
                <a:solidFill>
                  <a:srgbClr val="AE5A2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曲面细分评估着色器</a:t>
                </a:r>
                <a:endParaRPr lang="zh-CN" altLang="en-US" sz="1800" dirty="0">
                  <a:solidFill>
                    <a:srgbClr val="FFFFFF"/>
                  </a:solidFill>
                  <a:ea typeface="SimSun" pitchFamily="2" charset="-122"/>
                </a:endParaRPr>
              </a:p>
            </p:txBody>
          </p:sp>
          <p:sp>
            <p:nvSpPr>
              <p:cNvPr id="48166" name="Rectangle 58"/>
              <p:cNvSpPr/>
              <p:nvPr>
                <p:custDataLst>
                  <p:tags r:id="rId8"/>
                </p:custDataLst>
              </p:nvPr>
            </p:nvSpPr>
            <p:spPr>
              <a:xfrm>
                <a:off x="8075278" y="3603939"/>
                <a:ext cx="3159550" cy="288897"/>
              </a:xfrm>
              <a:prstGeom prst="rect">
                <a:avLst/>
              </a:prstGeom>
              <a:solidFill>
                <a:srgbClr val="ED7D31"/>
              </a:solidFill>
              <a:ln w="12700" cap="flat" cmpd="sng">
                <a:solidFill>
                  <a:srgbClr val="AE5A2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几何形状着色器</a:t>
                </a:r>
                <a:endParaRPr lang="zh-CN" altLang="en-US" sz="1800" dirty="0">
                  <a:solidFill>
                    <a:srgbClr val="FFFFFF"/>
                  </a:solidFill>
                  <a:ea typeface="SimSun" pitchFamily="2" charset="-122"/>
                </a:endParaRPr>
              </a:p>
            </p:txBody>
          </p:sp>
          <p:sp>
            <p:nvSpPr>
              <p:cNvPr id="48167" name="Rectangle 59"/>
              <p:cNvSpPr/>
              <p:nvPr>
                <p:custDataLst>
                  <p:tags r:id="rId9"/>
                </p:custDataLst>
              </p:nvPr>
            </p:nvSpPr>
            <p:spPr>
              <a:xfrm>
                <a:off x="8075278" y="4081731"/>
                <a:ext cx="3161138" cy="287309"/>
              </a:xfrm>
              <a:prstGeom prst="rect">
                <a:avLst/>
              </a:prstGeom>
              <a:solidFill>
                <a:srgbClr val="4472C4"/>
              </a:solidFill>
              <a:ln w="12700" cap="flat" cmpd="sng">
                <a:solidFill>
                  <a:srgbClr val="2F528F"/>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顶点后处理</a:t>
                </a:r>
                <a:endParaRPr lang="zh-CN" altLang="en-US" sz="1800" dirty="0">
                  <a:solidFill>
                    <a:srgbClr val="FFFFFF"/>
                  </a:solidFill>
                  <a:ea typeface="SimSun" pitchFamily="2" charset="-122"/>
                </a:endParaRPr>
              </a:p>
            </p:txBody>
          </p:sp>
          <p:sp>
            <p:nvSpPr>
              <p:cNvPr id="48168" name="Rectangle 60"/>
              <p:cNvSpPr/>
              <p:nvPr>
                <p:custDataLst>
                  <p:tags r:id="rId10"/>
                </p:custDataLst>
              </p:nvPr>
            </p:nvSpPr>
            <p:spPr>
              <a:xfrm>
                <a:off x="8076866" y="5034139"/>
                <a:ext cx="3159550" cy="288897"/>
              </a:xfrm>
              <a:prstGeom prst="rect">
                <a:avLst/>
              </a:prstGeom>
              <a:solidFill>
                <a:srgbClr val="4472C4"/>
              </a:solidFill>
              <a:ln w="12700" cap="flat" cmpd="sng">
                <a:solidFill>
                  <a:srgbClr val="2F528F"/>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早期逐片段测试</a:t>
                </a:r>
                <a:endParaRPr lang="zh-CN" altLang="en-US" sz="1800" dirty="0">
                  <a:solidFill>
                    <a:srgbClr val="FFFFFF"/>
                  </a:solidFill>
                  <a:ea typeface="SimSun" pitchFamily="2" charset="-122"/>
                </a:endParaRPr>
              </a:p>
            </p:txBody>
          </p:sp>
          <p:sp>
            <p:nvSpPr>
              <p:cNvPr id="48169" name="Rectangle 61"/>
              <p:cNvSpPr/>
              <p:nvPr>
                <p:custDataLst>
                  <p:tags r:id="rId11"/>
                </p:custDataLst>
              </p:nvPr>
            </p:nvSpPr>
            <p:spPr>
              <a:xfrm>
                <a:off x="8075278" y="5511930"/>
                <a:ext cx="3159550" cy="287310"/>
              </a:xfrm>
              <a:prstGeom prst="rect">
                <a:avLst/>
              </a:prstGeom>
              <a:solidFill>
                <a:srgbClr val="ED7D31"/>
              </a:solidFill>
              <a:ln w="12700" cap="flat" cmpd="sng">
                <a:solidFill>
                  <a:srgbClr val="AE5A2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片段着色器</a:t>
                </a:r>
                <a:endParaRPr lang="zh-CN" altLang="en-US" sz="1800" dirty="0">
                  <a:solidFill>
                    <a:srgbClr val="FFFFFF"/>
                  </a:solidFill>
                  <a:ea typeface="SimSun" pitchFamily="2" charset="-122"/>
                </a:endParaRPr>
              </a:p>
            </p:txBody>
          </p:sp>
          <p:sp>
            <p:nvSpPr>
              <p:cNvPr id="48170" name="Rectangle 62"/>
              <p:cNvSpPr/>
              <p:nvPr>
                <p:custDataLst>
                  <p:tags r:id="rId12"/>
                </p:custDataLst>
              </p:nvPr>
            </p:nvSpPr>
            <p:spPr>
              <a:xfrm>
                <a:off x="8075278" y="5988134"/>
                <a:ext cx="3159550" cy="287310"/>
              </a:xfrm>
              <a:prstGeom prst="rect">
                <a:avLst/>
              </a:prstGeom>
              <a:solidFill>
                <a:srgbClr val="4472C4"/>
              </a:solidFill>
              <a:ln w="12700" cap="flat" cmpd="sng">
                <a:solidFill>
                  <a:srgbClr val="2F528F"/>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后期逐片段测试</a:t>
                </a:r>
                <a:endParaRPr lang="zh-CN" altLang="en-US" sz="1800" dirty="0">
                  <a:solidFill>
                    <a:srgbClr val="FFFFFF"/>
                  </a:solidFill>
                  <a:ea typeface="SimSun" pitchFamily="2" charset="-122"/>
                </a:endParaRPr>
              </a:p>
            </p:txBody>
          </p:sp>
          <p:sp>
            <p:nvSpPr>
              <p:cNvPr id="48171" name="Rectangle 63"/>
              <p:cNvSpPr/>
              <p:nvPr>
                <p:custDataLst>
                  <p:tags r:id="rId13"/>
                </p:custDataLst>
              </p:nvPr>
            </p:nvSpPr>
            <p:spPr>
              <a:xfrm>
                <a:off x="8075278" y="6464338"/>
                <a:ext cx="3159550" cy="288897"/>
              </a:xfrm>
              <a:prstGeom prst="rect">
                <a:avLst/>
              </a:prstGeom>
              <a:solidFill>
                <a:srgbClr val="4472C4"/>
              </a:solidFill>
              <a:ln w="12700" cap="flat" cmpd="sng">
                <a:solidFill>
                  <a:srgbClr val="2F528F"/>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混合</a:t>
                </a:r>
                <a:endParaRPr lang="zh-CN" altLang="en-US" sz="1800" dirty="0">
                  <a:solidFill>
                    <a:srgbClr val="FFFFFF"/>
                  </a:solidFill>
                  <a:ea typeface="SimSun" pitchFamily="2" charset="-122"/>
                </a:endParaRPr>
              </a:p>
            </p:txBody>
          </p:sp>
          <p:sp>
            <p:nvSpPr>
              <p:cNvPr id="48172" name="Rectangle 64"/>
              <p:cNvSpPr/>
              <p:nvPr>
                <p:custDataLst>
                  <p:tags r:id="rId14"/>
                </p:custDataLst>
              </p:nvPr>
            </p:nvSpPr>
            <p:spPr>
              <a:xfrm>
                <a:off x="8075278" y="745128"/>
                <a:ext cx="3159550" cy="287309"/>
              </a:xfrm>
              <a:prstGeom prst="rect">
                <a:avLst/>
              </a:prstGeom>
              <a:noFill/>
              <a:ln w="12700">
                <a:noFill/>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ea typeface="SimSun" pitchFamily="2" charset="-122"/>
                  </a:rPr>
                  <a:t>来自应用程序</a:t>
                </a:r>
                <a:endParaRPr lang="zh-CN" altLang="en-US" sz="1800" dirty="0">
                  <a:ea typeface="SimSun" pitchFamily="2" charset="-122"/>
                </a:endParaRPr>
              </a:p>
            </p:txBody>
          </p:sp>
          <p:sp>
            <p:nvSpPr>
              <p:cNvPr id="48173" name="Straight Arrow Connector 5"/>
              <p:cNvSpPr/>
              <p:nvPr>
                <p:custDataLst>
                  <p:tags r:id="rId15"/>
                </p:custDataLst>
              </p:nvPr>
            </p:nvSpPr>
            <p:spPr>
              <a:xfrm flipH="1">
                <a:off x="9655053" y="1032437"/>
                <a:ext cx="0" cy="188895"/>
              </a:xfrm>
              <a:prstGeom prst="line">
                <a:avLst/>
              </a:prstGeom>
              <a:ln w="19050" cap="flat" cmpd="sng">
                <a:solidFill>
                  <a:srgbClr val="000000"/>
                </a:solidFill>
                <a:prstDash val="solid"/>
                <a:headEnd type="none" w="med" len="med"/>
                <a:tailEnd type="triangle" w="lg" len="lg"/>
              </a:ln>
            </p:spPr>
          </p:sp>
          <p:sp>
            <p:nvSpPr>
              <p:cNvPr id="48174" name="Straight Arrow Connector 66"/>
              <p:cNvSpPr/>
              <p:nvPr>
                <p:custDataLst>
                  <p:tags r:id="rId16"/>
                </p:custDataLst>
              </p:nvPr>
            </p:nvSpPr>
            <p:spPr>
              <a:xfrm flipH="1">
                <a:off x="9655053" y="1510229"/>
                <a:ext cx="3174" cy="188894"/>
              </a:xfrm>
              <a:prstGeom prst="line">
                <a:avLst/>
              </a:prstGeom>
              <a:ln w="19050" cap="flat" cmpd="sng">
                <a:solidFill>
                  <a:srgbClr val="000000"/>
                </a:solidFill>
                <a:prstDash val="solid"/>
                <a:headEnd type="none" w="med" len="med"/>
                <a:tailEnd type="triangle" w="lg" len="lg"/>
              </a:ln>
            </p:spPr>
          </p:sp>
          <p:sp>
            <p:nvSpPr>
              <p:cNvPr id="48175" name="Straight Arrow Connector 67"/>
              <p:cNvSpPr/>
              <p:nvPr>
                <p:custDataLst>
                  <p:tags r:id="rId17"/>
                </p:custDataLst>
              </p:nvPr>
            </p:nvSpPr>
            <p:spPr>
              <a:xfrm flipH="1">
                <a:off x="9655053" y="1986433"/>
                <a:ext cx="0" cy="188894"/>
              </a:xfrm>
              <a:prstGeom prst="line">
                <a:avLst/>
              </a:prstGeom>
              <a:ln w="19050" cap="flat" cmpd="sng">
                <a:solidFill>
                  <a:srgbClr val="000000"/>
                </a:solidFill>
                <a:prstDash val="solid"/>
                <a:headEnd type="none" w="med" len="med"/>
                <a:tailEnd type="triangle" w="lg" len="lg"/>
              </a:ln>
            </p:spPr>
          </p:sp>
          <p:sp>
            <p:nvSpPr>
              <p:cNvPr id="48176" name="Straight Arrow Connector 68"/>
              <p:cNvSpPr/>
              <p:nvPr>
                <p:custDataLst>
                  <p:tags r:id="rId18"/>
                </p:custDataLst>
              </p:nvPr>
            </p:nvSpPr>
            <p:spPr>
              <a:xfrm flipH="1">
                <a:off x="9655053" y="2462637"/>
                <a:ext cx="0" cy="188894"/>
              </a:xfrm>
              <a:prstGeom prst="line">
                <a:avLst/>
              </a:prstGeom>
              <a:ln w="19050" cap="flat" cmpd="sng">
                <a:solidFill>
                  <a:srgbClr val="000000"/>
                </a:solidFill>
                <a:prstDash val="solid"/>
                <a:headEnd type="none" w="med" len="med"/>
                <a:tailEnd type="triangle" w="lg" len="lg"/>
              </a:ln>
            </p:spPr>
          </p:sp>
          <p:sp>
            <p:nvSpPr>
              <p:cNvPr id="48177" name="Straight Arrow Connector 69"/>
              <p:cNvSpPr/>
              <p:nvPr>
                <p:custDataLst>
                  <p:tags r:id="rId19"/>
                </p:custDataLst>
              </p:nvPr>
            </p:nvSpPr>
            <p:spPr>
              <a:xfrm flipH="1">
                <a:off x="9655053" y="2940428"/>
                <a:ext cx="0" cy="187307"/>
              </a:xfrm>
              <a:prstGeom prst="line">
                <a:avLst/>
              </a:prstGeom>
              <a:ln w="19050" cap="flat" cmpd="sng">
                <a:solidFill>
                  <a:srgbClr val="000000"/>
                </a:solidFill>
                <a:prstDash val="solid"/>
                <a:headEnd type="none" w="med" len="med"/>
                <a:tailEnd type="triangle" w="lg" len="lg"/>
              </a:ln>
            </p:spPr>
          </p:sp>
          <p:sp>
            <p:nvSpPr>
              <p:cNvPr id="48178" name="Straight Arrow Connector 70"/>
              <p:cNvSpPr/>
              <p:nvPr>
                <p:custDataLst>
                  <p:tags r:id="rId20"/>
                </p:custDataLst>
              </p:nvPr>
            </p:nvSpPr>
            <p:spPr>
              <a:xfrm flipH="1">
                <a:off x="9655053" y="3415045"/>
                <a:ext cx="0" cy="188894"/>
              </a:xfrm>
              <a:prstGeom prst="line">
                <a:avLst/>
              </a:prstGeom>
              <a:ln w="19050" cap="flat" cmpd="sng">
                <a:solidFill>
                  <a:srgbClr val="000000"/>
                </a:solidFill>
                <a:prstDash val="solid"/>
                <a:headEnd type="none" w="med" len="med"/>
                <a:tailEnd type="triangle" w="lg" len="lg"/>
              </a:ln>
            </p:spPr>
          </p:sp>
          <p:sp>
            <p:nvSpPr>
              <p:cNvPr id="48179" name="Straight Arrow Connector 71"/>
              <p:cNvSpPr/>
              <p:nvPr>
                <p:custDataLst>
                  <p:tags r:id="rId21"/>
                </p:custDataLst>
              </p:nvPr>
            </p:nvSpPr>
            <p:spPr>
              <a:xfrm flipH="1">
                <a:off x="9655053" y="3892836"/>
                <a:ext cx="0" cy="150798"/>
              </a:xfrm>
              <a:prstGeom prst="line">
                <a:avLst/>
              </a:prstGeom>
              <a:ln w="19050" cap="flat" cmpd="sng">
                <a:solidFill>
                  <a:srgbClr val="000000"/>
                </a:solidFill>
                <a:prstDash val="solid"/>
                <a:headEnd type="none" w="med" len="med"/>
                <a:tailEnd type="triangle" w="lg" len="lg"/>
              </a:ln>
            </p:spPr>
          </p:sp>
          <p:sp>
            <p:nvSpPr>
              <p:cNvPr id="48180" name="Straight Arrow Connector 73"/>
              <p:cNvSpPr/>
              <p:nvPr>
                <p:custDataLst>
                  <p:tags r:id="rId22"/>
                </p:custDataLst>
              </p:nvPr>
            </p:nvSpPr>
            <p:spPr>
              <a:xfrm>
                <a:off x="9655053" y="4845244"/>
                <a:ext cx="1587" cy="188895"/>
              </a:xfrm>
              <a:prstGeom prst="line">
                <a:avLst/>
              </a:prstGeom>
              <a:ln w="19050" cap="flat" cmpd="sng">
                <a:solidFill>
                  <a:srgbClr val="000000"/>
                </a:solidFill>
                <a:prstDash val="solid"/>
                <a:headEnd type="none" w="med" len="med"/>
                <a:tailEnd type="triangle" w="lg" len="lg"/>
              </a:ln>
            </p:spPr>
          </p:sp>
          <p:sp>
            <p:nvSpPr>
              <p:cNvPr id="48181" name="Straight Arrow Connector 76"/>
              <p:cNvSpPr/>
              <p:nvPr>
                <p:custDataLst>
                  <p:tags r:id="rId23"/>
                </p:custDataLst>
              </p:nvPr>
            </p:nvSpPr>
            <p:spPr>
              <a:xfrm flipH="1">
                <a:off x="9655053" y="5323036"/>
                <a:ext cx="1587" cy="188894"/>
              </a:xfrm>
              <a:prstGeom prst="line">
                <a:avLst/>
              </a:prstGeom>
              <a:ln w="19050" cap="flat" cmpd="sng">
                <a:solidFill>
                  <a:srgbClr val="000000"/>
                </a:solidFill>
                <a:prstDash val="solid"/>
                <a:headEnd type="none" w="med" len="med"/>
                <a:tailEnd type="triangle" w="lg" len="lg"/>
              </a:ln>
            </p:spPr>
          </p:sp>
          <p:sp>
            <p:nvSpPr>
              <p:cNvPr id="48182" name="Straight Arrow Connector 79"/>
              <p:cNvSpPr/>
              <p:nvPr>
                <p:custDataLst>
                  <p:tags r:id="rId24"/>
                </p:custDataLst>
              </p:nvPr>
            </p:nvSpPr>
            <p:spPr>
              <a:xfrm flipH="1">
                <a:off x="9655053" y="5799240"/>
                <a:ext cx="0" cy="188894"/>
              </a:xfrm>
              <a:prstGeom prst="line">
                <a:avLst/>
              </a:prstGeom>
              <a:ln w="19050" cap="flat" cmpd="sng">
                <a:solidFill>
                  <a:srgbClr val="000000"/>
                </a:solidFill>
                <a:prstDash val="solid"/>
                <a:headEnd type="none" w="med" len="med"/>
                <a:tailEnd type="triangle" w="lg" len="lg"/>
              </a:ln>
            </p:spPr>
          </p:sp>
          <p:sp>
            <p:nvSpPr>
              <p:cNvPr id="48183" name="Straight Arrow Connector 82"/>
              <p:cNvSpPr/>
              <p:nvPr>
                <p:custDataLst>
                  <p:tags r:id="rId25"/>
                </p:custDataLst>
              </p:nvPr>
            </p:nvSpPr>
            <p:spPr>
              <a:xfrm flipH="1">
                <a:off x="9655053" y="6275444"/>
                <a:ext cx="0" cy="188894"/>
              </a:xfrm>
              <a:prstGeom prst="line">
                <a:avLst/>
              </a:prstGeom>
              <a:ln w="22225" cap="flat" cmpd="sng">
                <a:solidFill>
                  <a:srgbClr val="000000"/>
                </a:solidFill>
                <a:prstDash val="solid"/>
                <a:headEnd type="none" w="med" len="med"/>
                <a:tailEnd type="triangle" w="lg" len="lg"/>
              </a:ln>
            </p:spPr>
          </p:sp>
          <p:sp>
            <p:nvSpPr>
              <p:cNvPr id="48184" name="Rectangle 43"/>
              <p:cNvSpPr/>
              <p:nvPr>
                <p:custDataLst>
                  <p:tags r:id="rId26"/>
                </p:custDataLst>
              </p:nvPr>
            </p:nvSpPr>
            <p:spPr>
              <a:xfrm>
                <a:off x="8075278" y="4557935"/>
                <a:ext cx="3161138" cy="287309"/>
              </a:xfrm>
              <a:prstGeom prst="rect">
                <a:avLst/>
              </a:prstGeom>
              <a:solidFill>
                <a:srgbClr val="4472C4"/>
              </a:solidFill>
              <a:ln w="12700" cap="flat" cmpd="sng">
                <a:solidFill>
                  <a:srgbClr val="2F528F"/>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光栅化</a:t>
                </a:r>
                <a:endParaRPr lang="zh-CN" altLang="en-US" sz="1800" dirty="0">
                  <a:solidFill>
                    <a:srgbClr val="FFFFFF"/>
                  </a:solidFill>
                  <a:ea typeface="SimSun" pitchFamily="2" charset="-122"/>
                </a:endParaRPr>
              </a:p>
            </p:txBody>
          </p:sp>
          <p:sp>
            <p:nvSpPr>
              <p:cNvPr id="48185" name="Straight Arrow Connector 45"/>
              <p:cNvSpPr/>
              <p:nvPr>
                <p:custDataLst>
                  <p:tags r:id="rId27"/>
                </p:custDataLst>
              </p:nvPr>
            </p:nvSpPr>
            <p:spPr>
              <a:xfrm flipH="1">
                <a:off x="9655053" y="4369040"/>
                <a:ext cx="0" cy="188895"/>
              </a:xfrm>
              <a:prstGeom prst="line">
                <a:avLst/>
              </a:prstGeom>
              <a:ln w="19050" cap="flat" cmpd="sng">
                <a:solidFill>
                  <a:srgbClr val="000000"/>
                </a:solidFill>
                <a:prstDash val="solid"/>
                <a:headEnd type="none" w="med" len="med"/>
                <a:tailEnd type="triangle" w="lg" len="lg"/>
              </a:ln>
            </p:spPr>
          </p:sp>
        </p:grpSp>
        <p:grpSp>
          <p:nvGrpSpPr>
            <p:cNvPr id="48135" name="Group 14"/>
            <p:cNvGrpSpPr/>
            <p:nvPr/>
          </p:nvGrpSpPr>
          <p:grpSpPr>
            <a:xfrm>
              <a:off x="2137137" y="745128"/>
              <a:ext cx="3680320" cy="6112872"/>
              <a:chOff x="2137137" y="745128"/>
              <a:chExt cx="3680320" cy="6112872"/>
            </a:xfrm>
          </p:grpSpPr>
          <p:sp>
            <p:nvSpPr>
              <p:cNvPr id="48136" name="Rectangle 38"/>
              <p:cNvSpPr/>
              <p:nvPr>
                <p:custDataLst>
                  <p:tags r:id="rId28"/>
                </p:custDataLst>
              </p:nvPr>
            </p:nvSpPr>
            <p:spPr>
              <a:xfrm>
                <a:off x="2137137" y="745128"/>
                <a:ext cx="3680320" cy="6112872"/>
              </a:xfrm>
              <a:prstGeom prst="rect">
                <a:avLst/>
              </a:prstGeom>
              <a:solidFill>
                <a:srgbClr val="FFFFFF"/>
              </a:solidFill>
              <a:ln w="12700" cap="flat" cmpd="sng">
                <a:solidFill>
                  <a:srgbClr val="2F528F"/>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endParaRPr lang="zh-CN" altLang="en-GB" sz="1800" dirty="0">
                  <a:solidFill>
                    <a:srgbClr val="FFFFFF"/>
                  </a:solidFill>
                  <a:ea typeface="SimSun" pitchFamily="2" charset="-122"/>
                </a:endParaRPr>
              </a:p>
            </p:txBody>
          </p:sp>
          <p:sp>
            <p:nvSpPr>
              <p:cNvPr id="48137" name="Rectangle 39"/>
              <p:cNvSpPr/>
              <p:nvPr>
                <p:custDataLst>
                  <p:tags r:id="rId29"/>
                </p:custDataLst>
              </p:nvPr>
            </p:nvSpPr>
            <p:spPr>
              <a:xfrm>
                <a:off x="2395935" y="1703885"/>
                <a:ext cx="3159550" cy="288897"/>
              </a:xfrm>
              <a:prstGeom prst="rect">
                <a:avLst/>
              </a:prstGeom>
              <a:solidFill>
                <a:srgbClr val="ED7D31"/>
              </a:solidFill>
              <a:ln w="12700" cap="flat" cmpd="sng">
                <a:solidFill>
                  <a:srgbClr val="AE5A2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顶点着色器</a:t>
                </a:r>
                <a:endParaRPr lang="zh-CN" altLang="en-US" sz="1800" dirty="0">
                  <a:solidFill>
                    <a:srgbClr val="FFFFFF"/>
                  </a:solidFill>
                  <a:ea typeface="SimSun" pitchFamily="2" charset="-122"/>
                </a:endParaRPr>
              </a:p>
            </p:txBody>
          </p:sp>
          <p:sp>
            <p:nvSpPr>
              <p:cNvPr id="48138" name="Rectangle 40"/>
              <p:cNvSpPr/>
              <p:nvPr>
                <p:custDataLst>
                  <p:tags r:id="rId30"/>
                </p:custDataLst>
              </p:nvPr>
            </p:nvSpPr>
            <p:spPr>
              <a:xfrm>
                <a:off x="2395935" y="2657880"/>
                <a:ext cx="3159550" cy="287310"/>
              </a:xfrm>
              <a:prstGeom prst="rect">
                <a:avLst/>
              </a:prstGeom>
              <a:solidFill>
                <a:srgbClr val="4472C4"/>
              </a:solidFill>
              <a:ln w="12700" cap="flat" cmpd="sng">
                <a:solidFill>
                  <a:srgbClr val="2F528F"/>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曲面细分图元生成器</a:t>
                </a:r>
                <a:endParaRPr lang="zh-CN" altLang="en-US" sz="1800" dirty="0">
                  <a:solidFill>
                    <a:srgbClr val="FFFFFF"/>
                  </a:solidFill>
                  <a:ea typeface="SimSun" pitchFamily="2" charset="-122"/>
                </a:endParaRPr>
              </a:p>
            </p:txBody>
          </p:sp>
          <p:sp>
            <p:nvSpPr>
              <p:cNvPr id="48139" name="Rectangle 41"/>
              <p:cNvSpPr/>
              <p:nvPr>
                <p:custDataLst>
                  <p:tags r:id="rId31"/>
                </p:custDataLst>
              </p:nvPr>
            </p:nvSpPr>
            <p:spPr>
              <a:xfrm>
                <a:off x="2395935" y="2181676"/>
                <a:ext cx="3159550" cy="287310"/>
              </a:xfrm>
              <a:prstGeom prst="rect">
                <a:avLst/>
              </a:prstGeom>
              <a:solidFill>
                <a:srgbClr val="ED7D31"/>
              </a:solidFill>
              <a:ln w="12700" cap="flat" cmpd="sng">
                <a:solidFill>
                  <a:srgbClr val="AE5A2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曲面细分控制着色器</a:t>
                </a:r>
                <a:endParaRPr lang="zh-CN" altLang="en-US" sz="1800" dirty="0">
                  <a:solidFill>
                    <a:srgbClr val="FFFFFF"/>
                  </a:solidFill>
                  <a:ea typeface="SimSun" pitchFamily="2" charset="-122"/>
                </a:endParaRPr>
              </a:p>
            </p:txBody>
          </p:sp>
          <p:sp>
            <p:nvSpPr>
              <p:cNvPr id="48140" name="Rectangle 42"/>
              <p:cNvSpPr/>
              <p:nvPr>
                <p:custDataLst>
                  <p:tags r:id="rId32"/>
                </p:custDataLst>
              </p:nvPr>
            </p:nvSpPr>
            <p:spPr>
              <a:xfrm>
                <a:off x="2395935" y="3134084"/>
                <a:ext cx="3159550" cy="288897"/>
              </a:xfrm>
              <a:prstGeom prst="rect">
                <a:avLst/>
              </a:prstGeom>
              <a:solidFill>
                <a:srgbClr val="ED7D31"/>
              </a:solidFill>
              <a:ln w="12700" cap="flat" cmpd="sng">
                <a:solidFill>
                  <a:srgbClr val="AE5A2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曲面细分评估着色器</a:t>
                </a:r>
                <a:endParaRPr lang="zh-CN" altLang="en-US" sz="1800" dirty="0">
                  <a:solidFill>
                    <a:srgbClr val="FFFFFF"/>
                  </a:solidFill>
                  <a:ea typeface="SimSun" pitchFamily="2" charset="-122"/>
                </a:endParaRPr>
              </a:p>
            </p:txBody>
          </p:sp>
          <p:sp>
            <p:nvSpPr>
              <p:cNvPr id="48141" name="Rectangle 44"/>
              <p:cNvSpPr/>
              <p:nvPr>
                <p:custDataLst>
                  <p:tags r:id="rId33"/>
                </p:custDataLst>
              </p:nvPr>
            </p:nvSpPr>
            <p:spPr>
              <a:xfrm>
                <a:off x="2395935" y="3610288"/>
                <a:ext cx="3159550" cy="287310"/>
              </a:xfrm>
              <a:prstGeom prst="rect">
                <a:avLst/>
              </a:prstGeom>
              <a:solidFill>
                <a:srgbClr val="ED7D31"/>
              </a:solidFill>
              <a:ln w="12700" cap="flat" cmpd="sng">
                <a:solidFill>
                  <a:srgbClr val="AE5A2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几何形状着色器</a:t>
                </a:r>
                <a:endParaRPr lang="zh-CN" altLang="en-US" sz="1800" dirty="0">
                  <a:solidFill>
                    <a:srgbClr val="FFFFFF"/>
                  </a:solidFill>
                  <a:ea typeface="SimSun" pitchFamily="2" charset="-122"/>
                </a:endParaRPr>
              </a:p>
            </p:txBody>
          </p:sp>
          <p:sp>
            <p:nvSpPr>
              <p:cNvPr id="48142" name="Rectangle 46"/>
              <p:cNvSpPr/>
              <p:nvPr>
                <p:custDataLst>
                  <p:tags r:id="rId34"/>
                </p:custDataLst>
              </p:nvPr>
            </p:nvSpPr>
            <p:spPr>
              <a:xfrm>
                <a:off x="2395935" y="4086492"/>
                <a:ext cx="3159550" cy="288897"/>
              </a:xfrm>
              <a:prstGeom prst="rect">
                <a:avLst/>
              </a:prstGeom>
              <a:solidFill>
                <a:srgbClr val="4472C4"/>
              </a:solidFill>
              <a:ln w="12700" cap="flat" cmpd="sng">
                <a:solidFill>
                  <a:srgbClr val="2F528F"/>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变换反馈</a:t>
                </a:r>
                <a:endParaRPr lang="zh-CN" altLang="en-US" sz="1800" dirty="0">
                  <a:solidFill>
                    <a:srgbClr val="FFFFFF"/>
                  </a:solidFill>
                  <a:ea typeface="SimSun" pitchFamily="2" charset="-122"/>
                </a:endParaRPr>
              </a:p>
            </p:txBody>
          </p:sp>
          <p:sp>
            <p:nvSpPr>
              <p:cNvPr id="48143" name="Rectangle 47"/>
              <p:cNvSpPr/>
              <p:nvPr>
                <p:custDataLst>
                  <p:tags r:id="rId35"/>
                </p:custDataLst>
              </p:nvPr>
            </p:nvSpPr>
            <p:spPr>
              <a:xfrm>
                <a:off x="2395935" y="4564284"/>
                <a:ext cx="3161137" cy="287309"/>
              </a:xfrm>
              <a:prstGeom prst="rect">
                <a:avLst/>
              </a:prstGeom>
              <a:solidFill>
                <a:srgbClr val="4472C4"/>
              </a:solidFill>
              <a:ln w="12700" cap="flat" cmpd="sng">
                <a:solidFill>
                  <a:srgbClr val="2F528F"/>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光栅化</a:t>
                </a:r>
                <a:endParaRPr lang="zh-CN" altLang="en-US" sz="1800" dirty="0">
                  <a:solidFill>
                    <a:srgbClr val="FFFFFF"/>
                  </a:solidFill>
                  <a:ea typeface="SimSun" pitchFamily="2" charset="-122"/>
                </a:endParaRPr>
              </a:p>
            </p:txBody>
          </p:sp>
          <p:sp>
            <p:nvSpPr>
              <p:cNvPr id="48144" name="Rectangle 48"/>
              <p:cNvSpPr/>
              <p:nvPr>
                <p:custDataLst>
                  <p:tags r:id="rId36"/>
                </p:custDataLst>
              </p:nvPr>
            </p:nvSpPr>
            <p:spPr>
              <a:xfrm>
                <a:off x="2395935" y="5989722"/>
                <a:ext cx="3159550" cy="288897"/>
              </a:xfrm>
              <a:prstGeom prst="rect">
                <a:avLst/>
              </a:prstGeom>
              <a:solidFill>
                <a:srgbClr val="4472C4"/>
              </a:solidFill>
              <a:ln w="12700" cap="flat" cmpd="sng">
                <a:solidFill>
                  <a:srgbClr val="2F528F"/>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逐片段操作</a:t>
                </a:r>
                <a:endParaRPr lang="zh-CN" altLang="en-US" sz="1800" dirty="0">
                  <a:solidFill>
                    <a:srgbClr val="FFFFFF"/>
                  </a:solidFill>
                  <a:ea typeface="SimSun" pitchFamily="2" charset="-122"/>
                </a:endParaRPr>
              </a:p>
            </p:txBody>
          </p:sp>
          <p:sp>
            <p:nvSpPr>
              <p:cNvPr id="48145" name="Rectangle 49"/>
              <p:cNvSpPr/>
              <p:nvPr>
                <p:custDataLst>
                  <p:tags r:id="rId37"/>
                </p:custDataLst>
              </p:nvPr>
            </p:nvSpPr>
            <p:spPr>
              <a:xfrm>
                <a:off x="2395935" y="6462751"/>
                <a:ext cx="3159550" cy="287309"/>
              </a:xfrm>
              <a:prstGeom prst="rect">
                <a:avLst/>
              </a:prstGeom>
              <a:solidFill>
                <a:srgbClr val="4472C4"/>
              </a:solidFill>
              <a:ln w="12700" cap="flat" cmpd="sng">
                <a:solidFill>
                  <a:srgbClr val="2F528F"/>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混合</a:t>
                </a:r>
                <a:endParaRPr lang="zh-CN" altLang="en-US" sz="1800" dirty="0">
                  <a:solidFill>
                    <a:srgbClr val="FFFFFF"/>
                  </a:solidFill>
                  <a:ea typeface="SimSun" pitchFamily="2" charset="-122"/>
                </a:endParaRPr>
              </a:p>
            </p:txBody>
          </p:sp>
          <p:sp>
            <p:nvSpPr>
              <p:cNvPr id="48146" name="Rectangle 51"/>
              <p:cNvSpPr/>
              <p:nvPr>
                <p:custDataLst>
                  <p:tags r:id="rId38"/>
                </p:custDataLst>
              </p:nvPr>
            </p:nvSpPr>
            <p:spPr>
              <a:xfrm>
                <a:off x="2395935" y="751477"/>
                <a:ext cx="3159550" cy="287309"/>
              </a:xfrm>
              <a:prstGeom prst="rect">
                <a:avLst/>
              </a:prstGeom>
              <a:noFill/>
              <a:ln w="12700">
                <a:noFill/>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ea typeface="SimSun" pitchFamily="2" charset="-122"/>
                  </a:rPr>
                  <a:t>来自应用程序</a:t>
                </a:r>
                <a:endParaRPr lang="zh-CN" altLang="en-US" sz="1800" dirty="0">
                  <a:ea typeface="SimSun" pitchFamily="2" charset="-122"/>
                </a:endParaRPr>
              </a:p>
            </p:txBody>
          </p:sp>
          <p:sp>
            <p:nvSpPr>
              <p:cNvPr id="48147" name="Straight Arrow Connector 52"/>
              <p:cNvSpPr/>
              <p:nvPr>
                <p:custDataLst>
                  <p:tags r:id="rId39"/>
                </p:custDataLst>
              </p:nvPr>
            </p:nvSpPr>
            <p:spPr>
              <a:xfrm flipH="1">
                <a:off x="3975709" y="1038787"/>
                <a:ext cx="0" cy="188895"/>
              </a:xfrm>
              <a:prstGeom prst="line">
                <a:avLst/>
              </a:prstGeom>
              <a:ln w="19050" cap="flat" cmpd="sng">
                <a:solidFill>
                  <a:srgbClr val="000000"/>
                </a:solidFill>
                <a:prstDash val="solid"/>
                <a:headEnd type="none" w="med" len="med"/>
                <a:tailEnd type="triangle" w="lg" len="lg"/>
              </a:ln>
            </p:spPr>
          </p:sp>
          <p:sp>
            <p:nvSpPr>
              <p:cNvPr id="48148" name="Straight Arrow Connector 53"/>
              <p:cNvSpPr/>
              <p:nvPr>
                <p:custDataLst>
                  <p:tags r:id="rId40"/>
                </p:custDataLst>
              </p:nvPr>
            </p:nvSpPr>
            <p:spPr>
              <a:xfrm flipH="1">
                <a:off x="3975709" y="1992783"/>
                <a:ext cx="0" cy="188894"/>
              </a:xfrm>
              <a:prstGeom prst="line">
                <a:avLst/>
              </a:prstGeom>
              <a:ln w="19050" cap="flat" cmpd="sng">
                <a:solidFill>
                  <a:srgbClr val="000000"/>
                </a:solidFill>
                <a:prstDash val="solid"/>
                <a:headEnd type="none" w="med" len="med"/>
                <a:tailEnd type="triangle" w="lg" len="lg"/>
              </a:ln>
            </p:spPr>
          </p:sp>
          <p:sp>
            <p:nvSpPr>
              <p:cNvPr id="48149" name="Straight Arrow Connector 54"/>
              <p:cNvSpPr/>
              <p:nvPr>
                <p:custDataLst>
                  <p:tags r:id="rId41"/>
                </p:custDataLst>
              </p:nvPr>
            </p:nvSpPr>
            <p:spPr>
              <a:xfrm flipH="1">
                <a:off x="3975709" y="2468987"/>
                <a:ext cx="0" cy="188894"/>
              </a:xfrm>
              <a:prstGeom prst="line">
                <a:avLst/>
              </a:prstGeom>
              <a:ln w="19050" cap="flat" cmpd="sng">
                <a:solidFill>
                  <a:srgbClr val="000000"/>
                </a:solidFill>
                <a:prstDash val="solid"/>
                <a:headEnd type="none" w="med" len="med"/>
                <a:tailEnd type="triangle" w="lg" len="lg"/>
              </a:ln>
            </p:spPr>
          </p:sp>
          <p:sp>
            <p:nvSpPr>
              <p:cNvPr id="48150" name="Straight Arrow Connector 80"/>
              <p:cNvSpPr/>
              <p:nvPr>
                <p:custDataLst>
                  <p:tags r:id="rId42"/>
                </p:custDataLst>
              </p:nvPr>
            </p:nvSpPr>
            <p:spPr>
              <a:xfrm flipH="1">
                <a:off x="3975709" y="2945191"/>
                <a:ext cx="0" cy="188894"/>
              </a:xfrm>
              <a:prstGeom prst="line">
                <a:avLst/>
              </a:prstGeom>
              <a:ln w="19050" cap="flat" cmpd="sng">
                <a:solidFill>
                  <a:srgbClr val="000000"/>
                </a:solidFill>
                <a:prstDash val="solid"/>
                <a:headEnd type="none" w="med" len="med"/>
                <a:tailEnd type="triangle" w="lg" len="lg"/>
              </a:ln>
            </p:spPr>
          </p:sp>
          <p:sp>
            <p:nvSpPr>
              <p:cNvPr id="48151" name="Straight Arrow Connector 81"/>
              <p:cNvSpPr/>
              <p:nvPr>
                <p:custDataLst>
                  <p:tags r:id="rId43"/>
                </p:custDataLst>
              </p:nvPr>
            </p:nvSpPr>
            <p:spPr>
              <a:xfrm flipH="1">
                <a:off x="3975709" y="3422982"/>
                <a:ext cx="0" cy="187307"/>
              </a:xfrm>
              <a:prstGeom prst="line">
                <a:avLst/>
              </a:prstGeom>
              <a:ln w="19050" cap="flat" cmpd="sng">
                <a:solidFill>
                  <a:srgbClr val="000000"/>
                </a:solidFill>
                <a:prstDash val="solid"/>
                <a:headEnd type="none" w="med" len="med"/>
                <a:tailEnd type="triangle" w="lg" len="lg"/>
              </a:ln>
            </p:spPr>
          </p:sp>
          <p:sp>
            <p:nvSpPr>
              <p:cNvPr id="48152" name="Straight Arrow Connector 83"/>
              <p:cNvSpPr/>
              <p:nvPr>
                <p:custDataLst>
                  <p:tags r:id="rId44"/>
                </p:custDataLst>
              </p:nvPr>
            </p:nvSpPr>
            <p:spPr>
              <a:xfrm flipH="1">
                <a:off x="3975709" y="3897599"/>
                <a:ext cx="0" cy="188894"/>
              </a:xfrm>
              <a:prstGeom prst="line">
                <a:avLst/>
              </a:prstGeom>
              <a:ln w="19050" cap="flat" cmpd="sng">
                <a:solidFill>
                  <a:srgbClr val="000000"/>
                </a:solidFill>
                <a:prstDash val="solid"/>
                <a:headEnd type="none" w="med" len="med"/>
                <a:tailEnd type="triangle" w="lg" len="lg"/>
              </a:ln>
            </p:spPr>
          </p:sp>
          <p:sp>
            <p:nvSpPr>
              <p:cNvPr id="48153" name="Straight Arrow Connector 84"/>
              <p:cNvSpPr/>
              <p:nvPr>
                <p:custDataLst>
                  <p:tags r:id="rId45"/>
                </p:custDataLst>
              </p:nvPr>
            </p:nvSpPr>
            <p:spPr>
              <a:xfrm flipH="1">
                <a:off x="3975709" y="4375390"/>
                <a:ext cx="0" cy="188895"/>
              </a:xfrm>
              <a:prstGeom prst="line">
                <a:avLst/>
              </a:prstGeom>
              <a:ln w="19050" cap="flat" cmpd="sng">
                <a:solidFill>
                  <a:srgbClr val="000000"/>
                </a:solidFill>
                <a:prstDash val="solid"/>
                <a:headEnd type="none" w="med" len="med"/>
                <a:tailEnd type="triangle" w="lg" len="lg"/>
              </a:ln>
            </p:spPr>
          </p:sp>
          <p:sp>
            <p:nvSpPr>
              <p:cNvPr id="48154" name="Straight Arrow Connector 85"/>
              <p:cNvSpPr/>
              <p:nvPr>
                <p:custDataLst>
                  <p:tags r:id="rId46"/>
                </p:custDataLst>
              </p:nvPr>
            </p:nvSpPr>
            <p:spPr>
              <a:xfrm>
                <a:off x="3974122" y="5800827"/>
                <a:ext cx="1587" cy="188895"/>
              </a:xfrm>
              <a:prstGeom prst="line">
                <a:avLst/>
              </a:prstGeom>
              <a:ln w="19050" cap="flat" cmpd="sng">
                <a:solidFill>
                  <a:srgbClr val="000000"/>
                </a:solidFill>
                <a:prstDash val="solid"/>
                <a:headEnd type="none" w="med" len="med"/>
                <a:tailEnd type="triangle" w="lg" len="lg"/>
              </a:ln>
            </p:spPr>
          </p:sp>
          <p:sp>
            <p:nvSpPr>
              <p:cNvPr id="48155" name="Straight Arrow Connector 86"/>
              <p:cNvSpPr/>
              <p:nvPr>
                <p:custDataLst>
                  <p:tags r:id="rId47"/>
                </p:custDataLst>
              </p:nvPr>
            </p:nvSpPr>
            <p:spPr>
              <a:xfrm flipH="1">
                <a:off x="3975709" y="6278619"/>
                <a:ext cx="0" cy="184132"/>
              </a:xfrm>
              <a:prstGeom prst="line">
                <a:avLst/>
              </a:prstGeom>
              <a:ln w="19050" cap="flat" cmpd="sng">
                <a:solidFill>
                  <a:srgbClr val="000000"/>
                </a:solidFill>
                <a:prstDash val="solid"/>
                <a:headEnd type="none" w="med" len="med"/>
                <a:tailEnd type="triangle" w="lg" len="lg"/>
              </a:ln>
            </p:spPr>
          </p:sp>
          <p:sp>
            <p:nvSpPr>
              <p:cNvPr id="48156" name="Rectangle 87"/>
              <p:cNvSpPr/>
              <p:nvPr>
                <p:custDataLst>
                  <p:tags r:id="rId48"/>
                </p:custDataLst>
              </p:nvPr>
            </p:nvSpPr>
            <p:spPr>
              <a:xfrm>
                <a:off x="2395935" y="1227681"/>
                <a:ext cx="3159550" cy="288897"/>
              </a:xfrm>
              <a:prstGeom prst="rect">
                <a:avLst/>
              </a:prstGeom>
              <a:solidFill>
                <a:srgbClr val="4472C4"/>
              </a:solidFill>
              <a:ln w="12700" cap="flat" cmpd="sng">
                <a:solidFill>
                  <a:srgbClr val="2F528F"/>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顶点拉取器</a:t>
                </a:r>
                <a:endParaRPr lang="zh-CN" altLang="en-US" sz="1800" dirty="0">
                  <a:solidFill>
                    <a:srgbClr val="FFFFFF"/>
                  </a:solidFill>
                  <a:ea typeface="SimSun" pitchFamily="2" charset="-122"/>
                </a:endParaRPr>
              </a:p>
            </p:txBody>
          </p:sp>
          <p:sp>
            <p:nvSpPr>
              <p:cNvPr id="48157" name="Straight Arrow Connector 88"/>
              <p:cNvSpPr/>
              <p:nvPr>
                <p:custDataLst>
                  <p:tags r:id="rId49"/>
                </p:custDataLst>
              </p:nvPr>
            </p:nvSpPr>
            <p:spPr>
              <a:xfrm flipH="1">
                <a:off x="3975709" y="1516579"/>
                <a:ext cx="0" cy="187307"/>
              </a:xfrm>
              <a:prstGeom prst="line">
                <a:avLst/>
              </a:prstGeom>
              <a:ln w="19050" cap="flat" cmpd="sng">
                <a:solidFill>
                  <a:srgbClr val="000000"/>
                </a:solidFill>
                <a:prstDash val="solid"/>
                <a:headEnd type="none" w="med" len="med"/>
                <a:tailEnd type="triangle" w="lg" len="lg"/>
              </a:ln>
            </p:spPr>
          </p:sp>
          <p:sp>
            <p:nvSpPr>
              <p:cNvPr id="48158" name="Rectangle 89"/>
              <p:cNvSpPr/>
              <p:nvPr>
                <p:custDataLst>
                  <p:tags r:id="rId50"/>
                </p:custDataLst>
              </p:nvPr>
            </p:nvSpPr>
            <p:spPr>
              <a:xfrm>
                <a:off x="2394347" y="5513518"/>
                <a:ext cx="3161138" cy="287309"/>
              </a:xfrm>
              <a:prstGeom prst="rect">
                <a:avLst/>
              </a:prstGeom>
              <a:solidFill>
                <a:srgbClr val="ED7D31"/>
              </a:solidFill>
              <a:ln w="12700" cap="flat" cmpd="sng">
                <a:solidFill>
                  <a:srgbClr val="AE5A2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片段着色器</a:t>
                </a:r>
                <a:endParaRPr lang="zh-CN" altLang="en-US" sz="1800" dirty="0">
                  <a:solidFill>
                    <a:srgbClr val="FFFFFF"/>
                  </a:solidFill>
                  <a:ea typeface="SimSun" pitchFamily="2" charset="-122"/>
                </a:endParaRPr>
              </a:p>
            </p:txBody>
          </p:sp>
          <p:sp>
            <p:nvSpPr>
              <p:cNvPr id="48159" name="Straight Arrow Connector 90"/>
              <p:cNvSpPr/>
              <p:nvPr>
                <p:custDataLst>
                  <p:tags r:id="rId51"/>
                </p:custDataLst>
              </p:nvPr>
            </p:nvSpPr>
            <p:spPr>
              <a:xfrm>
                <a:off x="3975709" y="4851594"/>
                <a:ext cx="3175" cy="182545"/>
              </a:xfrm>
              <a:prstGeom prst="line">
                <a:avLst/>
              </a:prstGeom>
              <a:ln w="19050" cap="flat" cmpd="sng">
                <a:solidFill>
                  <a:srgbClr val="000000"/>
                </a:solidFill>
                <a:prstDash val="solid"/>
                <a:headEnd type="none" w="med" len="med"/>
                <a:tailEnd type="triangle" w="lg" len="lg"/>
              </a:ln>
            </p:spPr>
          </p:sp>
        </p:grpSp>
      </p:grpSp>
      <p:sp>
        <p:nvSpPr>
          <p:cNvPr id="48132" name="Rectangle 65"/>
          <p:cNvSpPr/>
          <p:nvPr>
            <p:custDataLst>
              <p:tags r:id="rId52"/>
            </p:custDataLst>
          </p:nvPr>
        </p:nvSpPr>
        <p:spPr>
          <a:xfrm>
            <a:off x="2282825" y="5040313"/>
            <a:ext cx="3159125" cy="288925"/>
          </a:xfrm>
          <a:prstGeom prst="rect">
            <a:avLst/>
          </a:prstGeom>
          <a:solidFill>
            <a:srgbClr val="4472C4"/>
          </a:solidFill>
          <a:ln w="12700" cap="flat" cmpd="sng">
            <a:solidFill>
              <a:srgbClr val="2F528F"/>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早期逐片段测试</a:t>
            </a:r>
            <a:endParaRPr lang="zh-CN" altLang="en-US" sz="1800" dirty="0">
              <a:solidFill>
                <a:srgbClr val="FFFFFF"/>
              </a:solidFill>
              <a:ea typeface="SimSun" pitchFamily="2" charset="-122"/>
            </a:endParaRPr>
          </a:p>
        </p:txBody>
      </p:sp>
      <p:cxnSp>
        <p:nvCxnSpPr>
          <p:cNvPr id="48133" name="Straight Arrow Connector 72"/>
          <p:cNvCxnSpPr/>
          <p:nvPr>
            <p:custDataLst>
              <p:tags r:id="rId53"/>
            </p:custDataLst>
          </p:nvPr>
        </p:nvCxnSpPr>
        <p:spPr>
          <a:xfrm flipH="1">
            <a:off x="3857625" y="5329238"/>
            <a:ext cx="4763" cy="184150"/>
          </a:xfrm>
          <a:prstGeom prst="line">
            <a:avLst/>
          </a:prstGeom>
          <a:ln w="19050" cap="flat" cmpd="sng">
            <a:solidFill>
              <a:srgbClr val="000000"/>
            </a:solidFill>
            <a:prstDash val="solid"/>
            <a:headEnd type="none" w="med" len="med"/>
            <a:tailEnd type="triangle" w="lg" len="lg"/>
          </a:ln>
        </p:spPr>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4"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顶点着色器</a:t>
            </a:r>
            <a:endParaRPr lang="zh-CN" altLang="en-US" dirty="0">
              <a:ea typeface="SimSun" pitchFamily="2" charset="-122"/>
            </a:endParaRPr>
          </a:p>
        </p:txBody>
      </p:sp>
      <p:sp>
        <p:nvSpPr>
          <p:cNvPr id="49155" name="Content Placeholder 2"/>
          <p:cNvSpPr>
            <a:spLocks noGrp="1"/>
          </p:cNvSpPr>
          <p:nvPr>
            <p:ph idx="1"/>
            <p:custDataLst>
              <p:tags r:id="rId2"/>
            </p:custDataLst>
          </p:nvPr>
        </p:nvSpPr>
        <p:spPr>
          <a:xfrm>
            <a:off x="354013" y="2174875"/>
            <a:ext cx="11414125" cy="4367213"/>
          </a:xfrm>
        </p:spPr>
        <p:txBody>
          <a:bodyPr vert="horz" wrap="square" lIns="91440" tIns="45720" rIns="91440" bIns="45720" anchor="t"/>
          <a:p>
            <a:r>
              <a:rPr lang="zh-CN" altLang="en-US" dirty="0">
                <a:ea typeface="SimSun" pitchFamily="2" charset="-122"/>
              </a:rPr>
              <a:t>顶点的定义：</a:t>
            </a:r>
            <a:endParaRPr lang="zh-CN" altLang="en-US" dirty="0">
              <a:ea typeface="SimSun" pitchFamily="2" charset="-122"/>
            </a:endParaRPr>
          </a:p>
          <a:p>
            <a:pPr lvl="1"/>
            <a:r>
              <a:rPr lang="zh-CN" altLang="en-US" dirty="0">
                <a:ea typeface="SimSun" pitchFamily="2" charset="-122"/>
              </a:rPr>
              <a:t>顶点是至少两条边相交所形成的点</a:t>
            </a:r>
            <a:endParaRPr lang="zh-CN" altLang="en-US" dirty="0">
              <a:ea typeface="SimSun" pitchFamily="2" charset="-122"/>
            </a:endParaRPr>
          </a:p>
          <a:p>
            <a:pPr lvl="1"/>
            <a:r>
              <a:rPr lang="zh-CN" altLang="en-US" dirty="0">
                <a:ea typeface="SimSun" pitchFamily="2" charset="-122"/>
              </a:rPr>
              <a:t>因此，每个三角形都包含三个顶点</a:t>
            </a:r>
            <a:endParaRPr lang="zh-CN" altLang="en-US" dirty="0">
              <a:ea typeface="SimSun" pitchFamily="2" charset="-122"/>
            </a:endParaRPr>
          </a:p>
          <a:p>
            <a:r>
              <a:rPr lang="zh-CN" altLang="en-US" dirty="0">
                <a:ea typeface="SimSun" pitchFamily="2" charset="-122"/>
              </a:rPr>
              <a:t>顶点着色器可编程</a:t>
            </a:r>
            <a:endParaRPr lang="zh-CN" altLang="en-US" dirty="0">
              <a:ea typeface="SimSun" pitchFamily="2" charset="-122"/>
            </a:endParaRPr>
          </a:p>
          <a:p>
            <a:pPr lvl="1"/>
            <a:r>
              <a:rPr lang="zh-CN" altLang="en-US" dirty="0">
                <a:ea typeface="SimSun" pitchFamily="2" charset="-122"/>
              </a:rPr>
              <a:t>因此，顶点着色器支持在</a:t>
            </a:r>
            <a:r>
              <a:rPr lang="en-US" altLang="zh-CN" dirty="0">
                <a:ea typeface="SimSun" pitchFamily="2" charset="-122"/>
              </a:rPr>
              <a:t>GPU</a:t>
            </a:r>
            <a:r>
              <a:rPr lang="zh-CN" altLang="en-US" dirty="0">
                <a:ea typeface="SimSun" pitchFamily="2" charset="-122"/>
              </a:rPr>
              <a:t>上直接执行代码来实现顶点属性的变换</a:t>
            </a:r>
            <a:endParaRPr lang="zh-CN" altLang="en-US" dirty="0">
              <a:ea typeface="SimSun" pitchFamily="2" charset="-122"/>
            </a:endParaRPr>
          </a:p>
          <a:p>
            <a:r>
              <a:rPr lang="zh-CN" altLang="en-US" dirty="0">
                <a:ea typeface="SimSun" pitchFamily="2" charset="-122"/>
              </a:rPr>
              <a:t>这些变换包括移动顶点位置，更改顶点颜色和顶点照明信息</a:t>
            </a:r>
            <a:endParaRPr lang="zh-CN" altLang="en-US" dirty="0">
              <a:ea typeface="SimSun" pitchFamily="2"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Title 3"/>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顶点着色器</a:t>
            </a:r>
            <a:endParaRPr lang="en-US" altLang="zh-CN" dirty="0">
              <a:ea typeface="SimSun" pitchFamily="2" charset="-122"/>
            </a:endParaRPr>
          </a:p>
        </p:txBody>
      </p:sp>
      <p:sp>
        <p:nvSpPr>
          <p:cNvPr id="50179" name="Text Placeholder 2"/>
          <p:cNvSpPr>
            <a:spLocks noGrp="1"/>
          </p:cNvSpPr>
          <p:nvPr>
            <p:ph idx="1"/>
            <p:custDataLst>
              <p:tags r:id="rId2"/>
            </p:custDataLst>
          </p:nvPr>
        </p:nvSpPr>
        <p:spPr>
          <a:xfrm>
            <a:off x="354013" y="2174875"/>
            <a:ext cx="11414125" cy="4367213"/>
          </a:xfrm>
        </p:spPr>
        <p:txBody>
          <a:bodyPr vert="horz" wrap="square" lIns="91440" tIns="45720" rIns="91440" bIns="45720" anchor="t"/>
          <a:p>
            <a:r>
              <a:rPr lang="zh-CN" altLang="en-US" dirty="0">
                <a:ea typeface="SimSun" pitchFamily="2" charset="-122"/>
              </a:rPr>
              <a:t>在本示例中，顶点着色器将平移蓝色三角形所有顶点的位置并更改它们的颜色</a:t>
            </a:r>
            <a:endParaRPr lang="zh-CN" altLang="en-US" dirty="0">
              <a:ea typeface="SimSun" pitchFamily="2" charset="-122"/>
            </a:endParaRPr>
          </a:p>
        </p:txBody>
      </p:sp>
      <p:grpSp>
        <p:nvGrpSpPr>
          <p:cNvPr id="50180" name="Group 6"/>
          <p:cNvGrpSpPr/>
          <p:nvPr/>
        </p:nvGrpSpPr>
        <p:grpSpPr>
          <a:xfrm>
            <a:off x="2566988" y="3316288"/>
            <a:ext cx="6588125" cy="3071812"/>
            <a:chOff x="658285" y="2992261"/>
            <a:chExt cx="6588166" cy="3072182"/>
          </a:xfrm>
        </p:grpSpPr>
        <p:sp>
          <p:nvSpPr>
            <p:cNvPr id="50181" name="Isosceles Triangle 4"/>
            <p:cNvSpPr/>
            <p:nvPr>
              <p:custDataLst>
                <p:tags r:id="rId3"/>
              </p:custDataLst>
            </p:nvPr>
          </p:nvSpPr>
          <p:spPr>
            <a:xfrm rot="-1380000">
              <a:off x="658285" y="3033541"/>
              <a:ext cx="3084531" cy="2533955"/>
            </a:xfrm>
            <a:prstGeom prst="triangle">
              <a:avLst>
                <a:gd name="adj" fmla="val 50000"/>
              </a:avLst>
            </a:prstGeom>
            <a:solidFill>
              <a:srgbClr val="4472C4"/>
            </a:solidFill>
            <a:ln w="12700">
              <a:noFill/>
            </a:ln>
          </p:spPr>
          <p:txBody>
            <a:bodyP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nSpc>
                  <a:spcPct val="100000"/>
                </a:lnSpc>
                <a:spcBef>
                  <a:spcPct val="0"/>
                </a:spcBef>
                <a:buNone/>
              </a:pPr>
              <a:endParaRPr lang="zh-CN" altLang="en-GB" sz="3200" dirty="0">
                <a:solidFill>
                  <a:srgbClr val="74C8E6"/>
                </a:solidFill>
                <a:latin typeface="Times New Roman" panose="02020603050405020304" pitchFamily="18" charset="0"/>
                <a:ea typeface="SimSun" pitchFamily="2" charset="-122"/>
              </a:endParaRPr>
            </a:p>
          </p:txBody>
        </p:sp>
        <p:sp>
          <p:nvSpPr>
            <p:cNvPr id="50182" name="Isosceles Triangle 5"/>
            <p:cNvSpPr/>
            <p:nvPr>
              <p:custDataLst>
                <p:tags r:id="rId4"/>
              </p:custDataLst>
            </p:nvPr>
          </p:nvSpPr>
          <p:spPr>
            <a:xfrm rot="900000">
              <a:off x="5584328" y="3008138"/>
              <a:ext cx="1662123" cy="2021130"/>
            </a:xfrm>
            <a:custGeom>
              <a:avLst/>
              <a:gdLst/>
              <a:ahLst/>
              <a:cxnLst>
                <a:cxn ang="0">
                  <a:pos x="0" y="1677592"/>
                </a:cxn>
                <a:cxn ang="0">
                  <a:pos x="1103745" y="0"/>
                </a:cxn>
                <a:cxn ang="0">
                  <a:pos x="2869811" y="2590082"/>
                </a:cxn>
                <a:cxn ang="0">
                  <a:pos x="0" y="1677592"/>
                </a:cxn>
              </a:cxnLst>
              <a:pathLst>
                <a:path w="1449992" h="1899610">
                  <a:moveTo>
                    <a:pt x="0" y="1230375"/>
                  </a:moveTo>
                  <a:lnTo>
                    <a:pt x="557674" y="0"/>
                  </a:lnTo>
                  <a:lnTo>
                    <a:pt x="1449992" y="1899610"/>
                  </a:lnTo>
                  <a:lnTo>
                    <a:pt x="0" y="1230375"/>
                  </a:lnTo>
                  <a:close/>
                </a:path>
              </a:pathLst>
            </a:custGeom>
            <a:gradFill rotWithShape="1">
              <a:gsLst>
                <a:gs pos="0">
                  <a:srgbClr val="00B050">
                    <a:alpha val="100000"/>
                  </a:srgbClr>
                </a:gs>
                <a:gs pos="50998">
                  <a:srgbClr val="FFFF00">
                    <a:alpha val="100000"/>
                  </a:srgbClr>
                </a:gs>
                <a:gs pos="100000">
                  <a:srgbClr val="7030A0">
                    <a:alpha val="100000"/>
                  </a:srgbClr>
                </a:gs>
              </a:gsLst>
              <a:lin ang="4200000"/>
              <a:tileRect/>
            </a:gradFill>
            <a:ln w="12700">
              <a:noFill/>
            </a:ln>
          </p:spPr>
          <p:txBody>
            <a:bodyPr/>
            <a:p>
              <a:endParaRPr lang="en-US"/>
            </a:p>
          </p:txBody>
        </p:sp>
        <p:sp>
          <p:nvSpPr>
            <p:cNvPr id="50183" name="Straight Arrow Connector 7"/>
            <p:cNvSpPr/>
            <p:nvPr>
              <p:custDataLst>
                <p:tags r:id="rId5"/>
              </p:custDataLst>
            </p:nvPr>
          </p:nvSpPr>
          <p:spPr>
            <a:xfrm flipV="1">
              <a:off x="1710804" y="2992261"/>
              <a:ext cx="4781580" cy="139717"/>
            </a:xfrm>
            <a:prstGeom prst="line">
              <a:avLst/>
            </a:prstGeom>
            <a:ln w="19050" cap="flat" cmpd="sng">
              <a:solidFill>
                <a:srgbClr val="000000"/>
              </a:solidFill>
              <a:prstDash val="solid"/>
              <a:headEnd type="none" w="med" len="med"/>
              <a:tailEnd type="triangle" w="lg" len="lg"/>
            </a:ln>
          </p:spPr>
        </p:sp>
        <p:sp>
          <p:nvSpPr>
            <p:cNvPr id="50184" name="Straight Arrow Connector 8"/>
            <p:cNvSpPr/>
            <p:nvPr>
              <p:custDataLst>
                <p:tags r:id="rId6"/>
              </p:custDataLst>
            </p:nvPr>
          </p:nvSpPr>
          <p:spPr>
            <a:xfrm flipV="1">
              <a:off x="4111118" y="4090943"/>
              <a:ext cx="1423997" cy="782731"/>
            </a:xfrm>
            <a:prstGeom prst="line">
              <a:avLst/>
            </a:prstGeom>
            <a:ln w="19050" cap="flat" cmpd="sng">
              <a:solidFill>
                <a:srgbClr val="000000"/>
              </a:solidFill>
              <a:prstDash val="solid"/>
              <a:headEnd type="none" w="med" len="med"/>
              <a:tailEnd type="triangle" w="lg" len="lg"/>
            </a:ln>
          </p:spPr>
        </p:sp>
        <p:sp>
          <p:nvSpPr>
            <p:cNvPr id="50185" name="Straight Arrow Connector 11"/>
            <p:cNvSpPr/>
            <p:nvPr>
              <p:custDataLst>
                <p:tags r:id="rId7"/>
              </p:custDataLst>
            </p:nvPr>
          </p:nvSpPr>
          <p:spPr>
            <a:xfrm flipV="1">
              <a:off x="1266301" y="5210265"/>
              <a:ext cx="5689635" cy="854178"/>
            </a:xfrm>
            <a:prstGeom prst="line">
              <a:avLst/>
            </a:prstGeom>
            <a:ln w="19050" cap="flat" cmpd="sng">
              <a:solidFill>
                <a:srgbClr val="000000"/>
              </a:solidFill>
              <a:prstDash val="solid"/>
              <a:headEnd type="none" w="med" len="med"/>
              <a:tailEnd type="triangle" w="lg" len="lg"/>
            </a:ln>
          </p:spPr>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2" name="Title 1"/>
          <p:cNvSpPr>
            <a:spLocks noGrp="1"/>
          </p:cNvSpPr>
          <p:nvPr>
            <p:ph type="title"/>
          </p:nvPr>
        </p:nvSpPr>
        <p:spPr>
          <a:xfrm>
            <a:off x="354013" y="1090613"/>
            <a:ext cx="11414125" cy="976312"/>
          </a:xfrm>
        </p:spPr>
        <p:txBody>
          <a:bodyPr vert="horz" wrap="square" lIns="91440" tIns="45720" rIns="91440" bIns="45720" anchor="ctr"/>
          <a:p>
            <a:r>
              <a:rPr lang="zh-CN" altLang="en-US" dirty="0">
                <a:ea typeface="SimSun" pitchFamily="2" charset="-122"/>
              </a:rPr>
              <a:t>顶点着色器示例</a:t>
            </a:r>
            <a:endParaRPr lang="en-GB" altLang="en-US" dirty="0"/>
          </a:p>
        </p:txBody>
      </p:sp>
      <p:sp>
        <p:nvSpPr>
          <p:cNvPr id="51203" name="Content Placeholder 2"/>
          <p:cNvSpPr>
            <a:spLocks noGrp="1"/>
          </p:cNvSpPr>
          <p:nvPr>
            <p:ph idx="1"/>
          </p:nvPr>
        </p:nvSpPr>
        <p:spPr>
          <a:xfrm>
            <a:off x="354013" y="2174875"/>
            <a:ext cx="11414125" cy="4367213"/>
          </a:xfrm>
        </p:spPr>
        <p:txBody>
          <a:bodyPr vert="horz" wrap="square" lIns="91440" tIns="45720" rIns="91440" bIns="45720" anchor="t"/>
          <a:p>
            <a:endParaRPr lang="en-GB" altLang="zh-CN" dirty="0">
              <a:solidFill>
                <a:srgbClr val="000000"/>
              </a:solidFill>
              <a:ea typeface="SimSun" pitchFamily="2" charset="-122"/>
            </a:endParaRPr>
          </a:p>
          <a:p>
            <a:endParaRPr lang="en-GB" altLang="zh-CN" dirty="0">
              <a:solidFill>
                <a:srgbClr val="000000"/>
              </a:solidFill>
              <a:ea typeface="SimSun" pitchFamily="2" charset="-122"/>
            </a:endParaRPr>
          </a:p>
          <a:p>
            <a:endParaRPr lang="en-GB" altLang="zh-CN" dirty="0">
              <a:solidFill>
                <a:srgbClr val="000000"/>
              </a:solidFill>
              <a:ea typeface="SimSun" pitchFamily="2" charset="-122"/>
            </a:endParaRPr>
          </a:p>
          <a:p>
            <a:endParaRPr lang="en-GB" altLang="zh-CN" dirty="0">
              <a:solidFill>
                <a:srgbClr val="000000"/>
              </a:solidFill>
              <a:ea typeface="SimSun" pitchFamily="2" charset="-122"/>
            </a:endParaRPr>
          </a:p>
          <a:p>
            <a:endParaRPr lang="en-GB" altLang="zh-CN" dirty="0">
              <a:solidFill>
                <a:srgbClr val="000000"/>
              </a:solidFill>
              <a:ea typeface="SimSun" pitchFamily="2" charset="-122"/>
            </a:endParaRPr>
          </a:p>
          <a:p>
            <a:pPr>
              <a:buNone/>
            </a:pPr>
            <a:endParaRPr lang="en-GB" altLang="zh-CN" dirty="0">
              <a:solidFill>
                <a:srgbClr val="000000"/>
              </a:solidFill>
              <a:ea typeface="SimSun" pitchFamily="2" charset="-122"/>
            </a:endParaRPr>
          </a:p>
          <a:p>
            <a:pPr>
              <a:buNone/>
            </a:pPr>
            <a:endParaRPr lang="en-GB" altLang="zh-CN" sz="1800" dirty="0">
              <a:solidFill>
                <a:srgbClr val="000000"/>
              </a:solidFill>
              <a:ea typeface="SimSun" pitchFamily="2" charset="-122"/>
            </a:endParaRPr>
          </a:p>
          <a:p>
            <a:pPr>
              <a:buNone/>
            </a:pPr>
            <a:endParaRPr lang="en-GB" altLang="zh-CN" sz="1800" dirty="0">
              <a:solidFill>
                <a:srgbClr val="000000"/>
              </a:solidFill>
              <a:ea typeface="SimSun" pitchFamily="2" charset="-122"/>
            </a:endParaRPr>
          </a:p>
          <a:p>
            <a:pPr>
              <a:buNone/>
            </a:pPr>
            <a:endParaRPr lang="en-GB" altLang="zh-CN" sz="1800" dirty="0">
              <a:solidFill>
                <a:srgbClr val="000000"/>
              </a:solidFill>
              <a:ea typeface="SimSun" pitchFamily="2" charset="-122"/>
            </a:endParaRPr>
          </a:p>
          <a:p>
            <a:pPr>
              <a:buNone/>
            </a:pPr>
            <a:r>
              <a:rPr lang="zh-CN" altLang="en-US" sz="1800" dirty="0">
                <a:solidFill>
                  <a:srgbClr val="000000"/>
                </a:solidFill>
                <a:ea typeface="SimSun" pitchFamily="2" charset="-122"/>
              </a:rPr>
              <a:t>视频：</a:t>
            </a:r>
            <a:r>
              <a:rPr lang="en-GB" altLang="zh-CN" sz="1800" dirty="0">
                <a:ea typeface="SimSun" pitchFamily="2" charset="-122"/>
                <a:hlinkClick r:id="rId1"/>
              </a:rPr>
              <a:t>https://v.youku.com/v_show/id_XNDYyNTM0OTk1Mg==.html</a:t>
            </a:r>
            <a:endParaRPr lang="en-GB" altLang="zh-CN" sz="1800" dirty="0">
              <a:ea typeface="SimSun" pitchFamily="2" charset="-122"/>
            </a:endParaRPr>
          </a:p>
        </p:txBody>
      </p:sp>
      <p:pic>
        <p:nvPicPr>
          <p:cNvPr id="4" name="Online Media 3" title="Vertex Shader Geometry and Height Maps">
            <a:hlinkClick r:id="" action="ppaction://media"/>
          </p:cNvPr>
          <p:cNvPicPr>
            <a:picLocks noRot="1" noChangeAspect="1"/>
          </p:cNvPicPr>
          <p:nvPr>
            <a:videoFile r:link="rId2"/>
            <p:extLst>
              <p:ext uri="{DAA4B4D4-6D71-4841-9C94-3DE7FCFB9230}">
                <p14:media xmlns:p14="http://schemas.microsoft.com/office/powerpoint/2010/main" r:link="rId3"/>
              </p:ext>
            </p:extLst>
          </p:nvPr>
        </p:nvPicPr>
        <p:blipFill>
          <a:blip r:embed="rId4"/>
          <a:stretch>
            <a:fillRect/>
          </a:stretch>
        </p:blipFill>
        <p:spPr>
          <a:xfrm>
            <a:off x="2279650" y="2066925"/>
            <a:ext cx="7632700" cy="429418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numSld="1">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6"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曲面细分</a:t>
            </a:r>
            <a:endParaRPr lang="zh-CN" altLang="en-US" dirty="0">
              <a:ea typeface="SimSun" pitchFamily="2" charset="-122"/>
            </a:endParaRPr>
          </a:p>
        </p:txBody>
      </p:sp>
      <p:sp>
        <p:nvSpPr>
          <p:cNvPr id="52227" name="Content Placeholder 2"/>
          <p:cNvSpPr>
            <a:spLocks noGrp="1"/>
          </p:cNvSpPr>
          <p:nvPr>
            <p:ph idx="1"/>
            <p:custDataLst>
              <p:tags r:id="rId2"/>
            </p:custDataLst>
          </p:nvPr>
        </p:nvSpPr>
        <p:spPr>
          <a:xfrm>
            <a:off x="354013" y="2174875"/>
            <a:ext cx="11414125" cy="4367213"/>
          </a:xfrm>
        </p:spPr>
        <p:txBody>
          <a:bodyPr vert="horz" wrap="square" lIns="91440" tIns="45720" rIns="91440" bIns="45720" anchor="t"/>
          <a:p>
            <a:r>
              <a:rPr lang="zh-CN" altLang="en-US" dirty="0">
                <a:ea typeface="SimSun" pitchFamily="2" charset="-122"/>
              </a:rPr>
              <a:t>曲面细分的定义：</a:t>
            </a:r>
            <a:endParaRPr lang="zh-CN" altLang="en-US" dirty="0">
              <a:ea typeface="SimSun" pitchFamily="2" charset="-122"/>
            </a:endParaRPr>
          </a:p>
          <a:p>
            <a:pPr lvl="1"/>
            <a:r>
              <a:rPr lang="zh-CN" altLang="en-US" dirty="0">
                <a:ea typeface="SimSun" pitchFamily="2" charset="-122"/>
              </a:rPr>
              <a:t>曲面细分是指将一个多边形细分为多个较小的多边形</a:t>
            </a:r>
            <a:endParaRPr lang="zh-CN" altLang="en-US" dirty="0">
              <a:ea typeface="SimSun" pitchFamily="2" charset="-122"/>
            </a:endParaRPr>
          </a:p>
        </p:txBody>
      </p:sp>
      <p:grpSp>
        <p:nvGrpSpPr>
          <p:cNvPr id="52228" name="Group 4"/>
          <p:cNvGrpSpPr/>
          <p:nvPr/>
        </p:nvGrpSpPr>
        <p:grpSpPr>
          <a:xfrm>
            <a:off x="2362200" y="3397250"/>
            <a:ext cx="6662738" cy="2197100"/>
            <a:chOff x="2536442" y="2909496"/>
            <a:chExt cx="6661991" cy="2195893"/>
          </a:xfrm>
        </p:grpSpPr>
        <p:sp>
          <p:nvSpPr>
            <p:cNvPr id="52229" name="Isosceles Triangle 3"/>
            <p:cNvSpPr/>
            <p:nvPr>
              <p:custDataLst>
                <p:tags r:id="rId3"/>
              </p:custDataLst>
            </p:nvPr>
          </p:nvSpPr>
          <p:spPr>
            <a:xfrm rot="-1380000">
              <a:off x="2536442" y="2909496"/>
              <a:ext cx="2314315" cy="1899194"/>
            </a:xfrm>
            <a:prstGeom prst="triangle">
              <a:avLst>
                <a:gd name="adj" fmla="val 50000"/>
              </a:avLst>
            </a:prstGeom>
            <a:solidFill>
              <a:srgbClr val="4472C4"/>
            </a:solidFill>
            <a:ln w="12700" cap="flat" cmpd="sng">
              <a:solidFill>
                <a:srgbClr val="000000"/>
              </a:solidFill>
              <a:prstDash val="solid"/>
              <a:miter/>
              <a:headEnd type="none" w="med" len="med"/>
              <a:tailEnd type="none" w="med" len="med"/>
            </a:ln>
          </p:spPr>
          <p:txBody>
            <a:bodyP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nSpc>
                  <a:spcPct val="100000"/>
                </a:lnSpc>
                <a:spcBef>
                  <a:spcPct val="0"/>
                </a:spcBef>
                <a:buNone/>
              </a:pPr>
              <a:endParaRPr lang="zh-CN" altLang="en-GB" sz="2400" dirty="0">
                <a:solidFill>
                  <a:srgbClr val="FFFFFF"/>
                </a:solidFill>
                <a:latin typeface="Times New Roman" panose="02020603050405020304" pitchFamily="18" charset="0"/>
                <a:ea typeface="SimSun" pitchFamily="2" charset="-122"/>
              </a:endParaRPr>
            </a:p>
          </p:txBody>
        </p:sp>
        <p:sp>
          <p:nvSpPr>
            <p:cNvPr id="52230" name="Freeform 5"/>
            <p:cNvSpPr/>
            <p:nvPr>
              <p:custDataLst>
                <p:tags r:id="rId4"/>
              </p:custDataLst>
            </p:nvPr>
          </p:nvSpPr>
          <p:spPr>
            <a:xfrm>
              <a:off x="7076183" y="2928536"/>
              <a:ext cx="815884" cy="2176853"/>
            </a:xfrm>
            <a:custGeom>
              <a:avLst/>
              <a:gdLst/>
              <a:ahLst/>
              <a:cxnLst>
                <a:cxn ang="0">
                  <a:pos x="0" y="2175697"/>
                </a:cxn>
                <a:cxn ang="0">
                  <a:pos x="325483" y="0"/>
                </a:cxn>
                <a:cxn ang="0">
                  <a:pos x="813707" y="1131364"/>
                </a:cxn>
                <a:cxn ang="0">
                  <a:pos x="0" y="2175697"/>
                </a:cxn>
              </a:cxnLst>
              <a:pathLst>
                <a:path w="816429" h="2177142">
                  <a:moveTo>
                    <a:pt x="0" y="2177142"/>
                  </a:moveTo>
                  <a:lnTo>
                    <a:pt x="326572" y="0"/>
                  </a:lnTo>
                  <a:lnTo>
                    <a:pt x="816429" y="1132114"/>
                  </a:lnTo>
                  <a:lnTo>
                    <a:pt x="0" y="2177142"/>
                  </a:lnTo>
                  <a:close/>
                </a:path>
              </a:pathLst>
            </a:custGeom>
            <a:solidFill>
              <a:srgbClr val="4472C4">
                <a:alpha val="100000"/>
              </a:srgbClr>
            </a:solidFill>
            <a:ln w="19050" cap="flat" cmpd="sng">
              <a:solidFill>
                <a:srgbClr val="000000">
                  <a:alpha val="100000"/>
                </a:srgbClr>
              </a:solidFill>
              <a:prstDash val="solid"/>
              <a:round/>
              <a:headEnd type="none" w="med" len="med"/>
              <a:tailEnd type="none" w="med" len="med"/>
            </a:ln>
          </p:spPr>
          <p:txBody>
            <a:bodyPr/>
            <a:p>
              <a:endParaRPr lang="en-US"/>
            </a:p>
          </p:txBody>
        </p:sp>
        <p:sp>
          <p:nvSpPr>
            <p:cNvPr id="52231" name="Freeform 6"/>
            <p:cNvSpPr/>
            <p:nvPr>
              <p:custDataLst>
                <p:tags r:id="rId5"/>
              </p:custDataLst>
            </p:nvPr>
          </p:nvSpPr>
          <p:spPr>
            <a:xfrm>
              <a:off x="7401584" y="2928536"/>
              <a:ext cx="1796849" cy="1294688"/>
            </a:xfrm>
            <a:custGeom>
              <a:avLst/>
              <a:gdLst/>
              <a:ahLst/>
              <a:cxnLst>
                <a:cxn ang="0">
                  <a:pos x="1799676" y="1291844"/>
                </a:cxn>
                <a:cxn ang="0">
                  <a:pos x="490822" y="1129006"/>
                </a:cxn>
                <a:cxn ang="0">
                  <a:pos x="0" y="0"/>
                </a:cxn>
                <a:cxn ang="0">
                  <a:pos x="1799676" y="1291844"/>
                </a:cxn>
              </a:cxnLst>
              <a:pathLst>
                <a:path w="1796143" h="1295400">
                  <a:moveTo>
                    <a:pt x="1796143" y="1295400"/>
                  </a:moveTo>
                  <a:lnTo>
                    <a:pt x="489857" y="1132114"/>
                  </a:lnTo>
                  <a:lnTo>
                    <a:pt x="0" y="0"/>
                  </a:lnTo>
                  <a:lnTo>
                    <a:pt x="1796143" y="1295400"/>
                  </a:lnTo>
                  <a:close/>
                </a:path>
              </a:pathLst>
            </a:custGeom>
            <a:solidFill>
              <a:srgbClr val="4472C4">
                <a:alpha val="100000"/>
              </a:srgbClr>
            </a:solidFill>
            <a:ln w="19050" cap="flat" cmpd="sng">
              <a:solidFill>
                <a:srgbClr val="000000">
                  <a:alpha val="100000"/>
                </a:srgbClr>
              </a:solidFill>
              <a:prstDash val="solid"/>
              <a:round/>
              <a:headEnd type="none" w="med" len="med"/>
              <a:tailEnd type="none" w="med" len="med"/>
            </a:ln>
          </p:spPr>
          <p:txBody>
            <a:bodyPr/>
            <a:p>
              <a:endParaRPr lang="en-US"/>
            </a:p>
          </p:txBody>
        </p:sp>
        <p:sp>
          <p:nvSpPr>
            <p:cNvPr id="52232" name="Freeform 7"/>
            <p:cNvSpPr/>
            <p:nvPr>
              <p:custDataLst>
                <p:tags r:id="rId6"/>
              </p:custDataLst>
            </p:nvPr>
          </p:nvSpPr>
          <p:spPr>
            <a:xfrm>
              <a:off x="7087295" y="4059802"/>
              <a:ext cx="2088916" cy="1023374"/>
            </a:xfrm>
            <a:custGeom>
              <a:avLst/>
              <a:gdLst/>
              <a:ahLst/>
              <a:cxnLst>
                <a:cxn ang="0">
                  <a:pos x="0" y="1023842"/>
                </a:cxn>
                <a:cxn ang="0">
                  <a:pos x="803346" y="0"/>
                </a:cxn>
                <a:cxn ang="0">
                  <a:pos x="2084358" y="163381"/>
                </a:cxn>
                <a:cxn ang="0">
                  <a:pos x="0" y="1023842"/>
                </a:cxn>
              </a:cxnLst>
              <a:pathLst>
                <a:path w="2090057" h="1023257">
                  <a:moveTo>
                    <a:pt x="0" y="1023257"/>
                  </a:moveTo>
                  <a:lnTo>
                    <a:pt x="805543" y="0"/>
                  </a:lnTo>
                  <a:lnTo>
                    <a:pt x="2090057" y="163286"/>
                  </a:lnTo>
                  <a:lnTo>
                    <a:pt x="0" y="1023257"/>
                  </a:lnTo>
                  <a:close/>
                </a:path>
              </a:pathLst>
            </a:custGeom>
            <a:solidFill>
              <a:srgbClr val="4472C4">
                <a:alpha val="100000"/>
              </a:srgbClr>
            </a:solidFill>
            <a:ln w="19050" cap="flat" cmpd="sng">
              <a:solidFill>
                <a:srgbClr val="000000">
                  <a:alpha val="100000"/>
                </a:srgbClr>
              </a:solidFill>
              <a:prstDash val="solid"/>
              <a:round/>
              <a:headEnd type="none" w="med" len="med"/>
              <a:tailEnd type="none" w="med" len="med"/>
            </a:ln>
          </p:spPr>
          <p:txBody>
            <a:bodyPr/>
            <a:p>
              <a:endParaRPr lang="en-US"/>
            </a:p>
          </p:txBody>
        </p:sp>
        <p:sp>
          <p:nvSpPr>
            <p:cNvPr id="52233" name="Right Arrow 8"/>
            <p:cNvSpPr/>
            <p:nvPr>
              <p:custDataLst>
                <p:tags r:id="rId7"/>
              </p:custDataLst>
            </p:nvPr>
          </p:nvSpPr>
          <p:spPr>
            <a:xfrm>
              <a:off x="5693626" y="3820220"/>
              <a:ext cx="968266" cy="675903"/>
            </a:xfrm>
            <a:prstGeom prst="rightArrow">
              <a:avLst>
                <a:gd name="adj1" fmla="val 50000"/>
                <a:gd name="adj2" fmla="val 50000"/>
              </a:avLst>
            </a:prstGeom>
            <a:gradFill rotWithShape="1">
              <a:gsLst>
                <a:gs pos="0">
                  <a:srgbClr val="F18C55">
                    <a:alpha val="100000"/>
                  </a:srgbClr>
                </a:gs>
                <a:gs pos="50000">
                  <a:srgbClr val="F67B28">
                    <a:alpha val="100000"/>
                  </a:srgbClr>
                </a:gs>
                <a:gs pos="100000">
                  <a:srgbClr val="E56B17">
                    <a:alpha val="100000"/>
                  </a:srgbClr>
                </a:gs>
              </a:gsLst>
              <a:lin ang="5400000"/>
              <a:tileRect/>
            </a:gradFill>
            <a:ln w="6350" cap="flat" cmpd="sng">
              <a:solidFill>
                <a:srgbClr val="ED7D31"/>
              </a:solidFill>
              <a:prstDash val="solid"/>
              <a:miter/>
              <a:headEnd type="none" w="med" len="med"/>
              <a:tailEnd type="none" w="med" len="med"/>
            </a:ln>
          </p:spPr>
          <p:txBody>
            <a:bodyP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nSpc>
                  <a:spcPct val="100000"/>
                </a:lnSpc>
                <a:spcBef>
                  <a:spcPct val="0"/>
                </a:spcBef>
                <a:buNone/>
              </a:pPr>
              <a:endParaRPr lang="zh-CN" altLang="en-GB" sz="2400" dirty="0">
                <a:latin typeface="Times New Roman" panose="02020603050405020304" pitchFamily="18" charset="0"/>
                <a:ea typeface="SimSun" pitchFamily="2" charset="-122"/>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50"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曲面细分</a:t>
            </a:r>
            <a:endParaRPr lang="zh-CN" altLang="en-US" dirty="0">
              <a:ea typeface="SimSun" pitchFamily="2" charset="-122"/>
            </a:endParaRPr>
          </a:p>
        </p:txBody>
      </p:sp>
      <p:sp>
        <p:nvSpPr>
          <p:cNvPr id="53251" name="Content Placeholder 2"/>
          <p:cNvSpPr>
            <a:spLocks noGrp="1"/>
          </p:cNvSpPr>
          <p:nvPr>
            <p:ph idx="1"/>
            <p:custDataLst>
              <p:tags r:id="rId2"/>
            </p:custDataLst>
          </p:nvPr>
        </p:nvSpPr>
        <p:spPr>
          <a:xfrm>
            <a:off x="354013" y="2174875"/>
            <a:ext cx="11414125" cy="4367213"/>
          </a:xfrm>
        </p:spPr>
        <p:txBody>
          <a:bodyPr vert="horz" wrap="square" lIns="91440" tIns="45720" rIns="91440" bIns="45720" anchor="t"/>
          <a:p>
            <a:r>
              <a:rPr lang="zh-CN" altLang="en-US" dirty="0">
                <a:ea typeface="SimSun" pitchFamily="2" charset="-122"/>
              </a:rPr>
              <a:t>曲面细分的两个主要原因是增加照明逼真度以及为对象添加更多细节</a:t>
            </a:r>
            <a:endParaRPr lang="zh-CN" altLang="en-US" dirty="0">
              <a:ea typeface="SimSun" pitchFamily="2" charset="-122"/>
            </a:endParaRPr>
          </a:p>
          <a:p>
            <a:r>
              <a:rPr lang="zh-CN" altLang="en-US" dirty="0">
                <a:ea typeface="SimSun" pitchFamily="2" charset="-122"/>
              </a:rPr>
              <a:t>由于可以使用更多的顶点来计算照明，因此照明计算变得更加精确</a:t>
            </a:r>
            <a:endParaRPr lang="zh-CN" altLang="en-US" dirty="0">
              <a:ea typeface="SimSun" pitchFamily="2" charset="-122"/>
            </a:endParaRPr>
          </a:p>
          <a:p>
            <a:r>
              <a:rPr lang="zh-CN" altLang="en-US" dirty="0">
                <a:ea typeface="SimSun" pitchFamily="2" charset="-122"/>
              </a:rPr>
              <a:t>位移映射通过平移对象的顶点来提供表面细节</a:t>
            </a:r>
            <a:endParaRPr lang="zh-CN" altLang="en-US" dirty="0">
              <a:ea typeface="SimSun" pitchFamily="2"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曲面细分 </a:t>
            </a:r>
            <a:r>
              <a:rPr lang="en-US" altLang="zh-CN" dirty="0">
                <a:ea typeface="SimSun" pitchFamily="2" charset="-122"/>
              </a:rPr>
              <a:t>–</a:t>
            </a:r>
            <a:r>
              <a:rPr lang="zh-CN" altLang="en-US" dirty="0">
                <a:ea typeface="SimSun" pitchFamily="2" charset="-122"/>
              </a:rPr>
              <a:t> 位移映射</a:t>
            </a:r>
            <a:endParaRPr lang="zh-CN" altLang="en-US" dirty="0">
              <a:ea typeface="SimSun" pitchFamily="2" charset="-122"/>
            </a:endParaRPr>
          </a:p>
        </p:txBody>
      </p:sp>
      <p:sp>
        <p:nvSpPr>
          <p:cNvPr id="54275" name="Content Placeholder 2"/>
          <p:cNvSpPr>
            <a:spLocks noGrp="1"/>
          </p:cNvSpPr>
          <p:nvPr>
            <p:ph idx="1"/>
            <p:custDataLst>
              <p:tags r:id="rId2"/>
            </p:custDataLst>
          </p:nvPr>
        </p:nvSpPr>
        <p:spPr>
          <a:xfrm>
            <a:off x="354013" y="2174875"/>
            <a:ext cx="11414125" cy="4367213"/>
          </a:xfrm>
        </p:spPr>
        <p:txBody>
          <a:bodyPr vert="horz" wrap="square" lIns="91440" tIns="45720" rIns="91440" bIns="45720" anchor="t"/>
          <a:p>
            <a:r>
              <a:rPr lang="zh-CN" altLang="en-US" dirty="0">
                <a:ea typeface="SimSun" pitchFamily="2" charset="-122"/>
              </a:rPr>
              <a:t>通常使用位移纹理映射完成此操作，此映射根据位移纹理映射中包含的颜色值来平移顶点</a:t>
            </a:r>
            <a:endParaRPr lang="zh-CN" altLang="en-US" dirty="0">
              <a:ea typeface="SimSun" pitchFamily="2" charset="-122"/>
            </a:endParaRPr>
          </a:p>
        </p:txBody>
      </p:sp>
      <p:grpSp>
        <p:nvGrpSpPr>
          <p:cNvPr id="54276" name="Group 3"/>
          <p:cNvGrpSpPr/>
          <p:nvPr/>
        </p:nvGrpSpPr>
        <p:grpSpPr>
          <a:xfrm>
            <a:off x="1957388" y="3662363"/>
            <a:ext cx="8207375" cy="2105025"/>
            <a:chOff x="2136751" y="3904570"/>
            <a:chExt cx="8206532" cy="2105026"/>
          </a:xfrm>
        </p:grpSpPr>
        <p:pic>
          <p:nvPicPr>
            <p:cNvPr id="49476" name="Picture 2" descr="Triangle Mapping"/>
            <p:cNvPicPr>
              <a:picLocks noChangeAspect="1" noChangeArrowheads="1"/>
            </p:cNvPicPr>
            <p:nvPr>
              <p:custDataLst>
                <p:tags r:id="rId3"/>
              </p:custDataLst>
            </p:nvPr>
          </p:nvPicPr>
          <p:blipFill>
            <a:blip r:embed="rId4"/>
            <a:srcRect b="19958"/>
            <a:stretch>
              <a:fillRect/>
            </a:stretch>
          </p:blipFill>
          <p:spPr bwMode="auto">
            <a:xfrm>
              <a:off x="2136751" y="4247470"/>
              <a:ext cx="1514319" cy="1457326"/>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pic>
        <p:pic>
          <p:nvPicPr>
            <p:cNvPr id="49477" name="Picture 4" descr="Displacement Mapping"/>
            <p:cNvPicPr>
              <a:picLocks noChangeAspect="1" noChangeArrowheads="1"/>
            </p:cNvPicPr>
            <p:nvPr>
              <p:custDataLst>
                <p:tags r:id="rId5"/>
              </p:custDataLst>
            </p:nvPr>
          </p:nvPicPr>
          <p:blipFill>
            <a:blip r:embed="rId6"/>
            <a:srcRect/>
            <a:stretch>
              <a:fillRect/>
            </a:stretch>
          </p:blipFill>
          <p:spPr bwMode="auto">
            <a:xfrm>
              <a:off x="7594015" y="4006170"/>
              <a:ext cx="2749268" cy="1958976"/>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pic>
        <p:pic>
          <p:nvPicPr>
            <p:cNvPr id="49478" name="Picture 6" descr="http://t0.gstatic.com/images?q=tbn:ANd9GcQxDfO3nVrklNY2ffMzW87c1smTtVBwdyl0Jtpt1jLELfVFdaf2YA"/>
            <p:cNvPicPr>
              <a:picLocks noChangeAspect="1" noChangeArrowheads="1"/>
            </p:cNvPicPr>
            <p:nvPr>
              <p:custDataLst>
                <p:tags r:id="rId7"/>
              </p:custDataLst>
            </p:nvPr>
          </p:nvPicPr>
          <p:blipFill>
            <a:blip r:embed="rId8"/>
            <a:srcRect/>
            <a:stretch>
              <a:fillRect/>
            </a:stretch>
          </p:blipFill>
          <p:spPr bwMode="auto">
            <a:xfrm>
              <a:off x="4393944" y="3904570"/>
              <a:ext cx="2173064" cy="2105026"/>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pic>
        <p:sp>
          <p:nvSpPr>
            <p:cNvPr id="54280" name="Plus 7"/>
            <p:cNvSpPr/>
            <p:nvPr>
              <p:custDataLst>
                <p:tags r:id="rId9"/>
              </p:custDataLst>
            </p:nvPr>
          </p:nvSpPr>
          <p:spPr>
            <a:xfrm>
              <a:off x="3690753" y="4561795"/>
              <a:ext cx="674619" cy="739775"/>
            </a:xfrm>
            <a:custGeom>
              <a:avLst/>
              <a:gdLst/>
              <a:ahLst/>
              <a:cxnLst>
                <a:cxn ang="0">
                  <a:pos x="89421" y="290552"/>
                </a:cxn>
                <a:cxn ang="0">
                  <a:pos x="257974" y="290552"/>
                </a:cxn>
                <a:cxn ang="0">
                  <a:pos x="257974" y="98057"/>
                </a:cxn>
                <a:cxn ang="0">
                  <a:pos x="416645" y="98057"/>
                </a:cxn>
                <a:cxn ang="0">
                  <a:pos x="416645" y="290552"/>
                </a:cxn>
                <a:cxn ang="0">
                  <a:pos x="585198" y="290552"/>
                </a:cxn>
                <a:cxn ang="0">
                  <a:pos x="585198" y="449223"/>
                </a:cxn>
                <a:cxn ang="0">
                  <a:pos x="416645" y="449223"/>
                </a:cxn>
                <a:cxn ang="0">
                  <a:pos x="416645" y="641718"/>
                </a:cxn>
                <a:cxn ang="0">
                  <a:pos x="257974" y="641718"/>
                </a:cxn>
                <a:cxn ang="0">
                  <a:pos x="257974" y="449223"/>
                </a:cxn>
                <a:cxn ang="0">
                  <a:pos x="89421" y="449223"/>
                </a:cxn>
                <a:cxn ang="0">
                  <a:pos x="89421" y="290552"/>
                </a:cxn>
              </a:cxnLst>
              <a:pathLst>
                <a:path w="674619" h="739775">
                  <a:moveTo>
                    <a:pt x="89421" y="290552"/>
                  </a:moveTo>
                  <a:lnTo>
                    <a:pt x="257974" y="290552"/>
                  </a:lnTo>
                  <a:lnTo>
                    <a:pt x="257974" y="98057"/>
                  </a:lnTo>
                  <a:lnTo>
                    <a:pt x="416645" y="98057"/>
                  </a:lnTo>
                  <a:lnTo>
                    <a:pt x="416645" y="290552"/>
                  </a:lnTo>
                  <a:lnTo>
                    <a:pt x="585198" y="290552"/>
                  </a:lnTo>
                  <a:lnTo>
                    <a:pt x="585198" y="449223"/>
                  </a:lnTo>
                  <a:lnTo>
                    <a:pt x="416645" y="449223"/>
                  </a:lnTo>
                  <a:lnTo>
                    <a:pt x="416645" y="641718"/>
                  </a:lnTo>
                  <a:lnTo>
                    <a:pt x="257974" y="641718"/>
                  </a:lnTo>
                  <a:lnTo>
                    <a:pt x="257974" y="449223"/>
                  </a:lnTo>
                  <a:lnTo>
                    <a:pt x="89421" y="449223"/>
                  </a:lnTo>
                  <a:lnTo>
                    <a:pt x="89421" y="290552"/>
                  </a:lnTo>
                  <a:close/>
                </a:path>
              </a:pathLst>
            </a:custGeom>
            <a:gradFill rotWithShape="1">
              <a:gsLst>
                <a:gs pos="0">
                  <a:srgbClr val="F18C55">
                    <a:alpha val="100000"/>
                  </a:srgbClr>
                </a:gs>
                <a:gs pos="50000">
                  <a:srgbClr val="F67B28">
                    <a:alpha val="100000"/>
                  </a:srgbClr>
                </a:gs>
                <a:gs pos="100000">
                  <a:srgbClr val="E56B17">
                    <a:alpha val="100000"/>
                  </a:srgbClr>
                </a:gs>
              </a:gsLst>
              <a:lin ang="5400000"/>
              <a:tileRect/>
            </a:gradFill>
            <a:ln w="6350" cap="flat" cmpd="sng">
              <a:solidFill>
                <a:srgbClr val="ED7D31">
                  <a:alpha val="100000"/>
                </a:srgbClr>
              </a:solidFill>
              <a:prstDash val="solid"/>
              <a:round/>
              <a:headEnd type="none" w="med" len="med"/>
              <a:tailEnd type="none" w="med" len="med"/>
            </a:ln>
          </p:spPr>
          <p:txBody>
            <a:bodyPr/>
            <a:p>
              <a:endParaRPr lang="en-US"/>
            </a:p>
          </p:txBody>
        </p:sp>
        <p:sp>
          <p:nvSpPr>
            <p:cNvPr id="54281" name="Equal 8"/>
            <p:cNvSpPr/>
            <p:nvPr>
              <p:custDataLst>
                <p:tags r:id="rId10"/>
              </p:custDataLst>
            </p:nvPr>
          </p:nvSpPr>
          <p:spPr>
            <a:xfrm>
              <a:off x="6617803" y="4495120"/>
              <a:ext cx="915894" cy="914400"/>
            </a:xfrm>
            <a:custGeom>
              <a:avLst/>
              <a:gdLst/>
              <a:ahLst/>
              <a:cxnLst>
                <a:cxn ang="0">
                  <a:pos x="121402" y="188366"/>
                </a:cxn>
                <a:cxn ang="0">
                  <a:pos x="794497" y="188366"/>
                </a:cxn>
                <a:cxn ang="0">
                  <a:pos x="794497" y="403433"/>
                </a:cxn>
                <a:cxn ang="0">
                  <a:pos x="121402" y="403433"/>
                </a:cxn>
                <a:cxn ang="0">
                  <a:pos x="121402" y="188366"/>
                </a:cxn>
                <a:cxn ang="0">
                  <a:pos x="121402" y="510967"/>
                </a:cxn>
                <a:cxn ang="0">
                  <a:pos x="794497" y="510967"/>
                </a:cxn>
                <a:cxn ang="0">
                  <a:pos x="794497" y="726034"/>
                </a:cxn>
                <a:cxn ang="0">
                  <a:pos x="121402" y="726034"/>
                </a:cxn>
                <a:cxn ang="0">
                  <a:pos x="121402" y="510967"/>
                </a:cxn>
              </a:cxnLst>
              <a:pathLst>
                <a:path w="915893" h="914400">
                  <a:moveTo>
                    <a:pt x="121402" y="188366"/>
                  </a:moveTo>
                  <a:lnTo>
                    <a:pt x="794492" y="188366"/>
                  </a:lnTo>
                  <a:lnTo>
                    <a:pt x="794492" y="403433"/>
                  </a:lnTo>
                  <a:lnTo>
                    <a:pt x="121402" y="403433"/>
                  </a:lnTo>
                  <a:lnTo>
                    <a:pt x="121402" y="188366"/>
                  </a:lnTo>
                  <a:close/>
                  <a:moveTo>
                    <a:pt x="121402" y="510967"/>
                  </a:moveTo>
                  <a:lnTo>
                    <a:pt x="794492" y="510967"/>
                  </a:lnTo>
                  <a:lnTo>
                    <a:pt x="794492" y="726034"/>
                  </a:lnTo>
                  <a:lnTo>
                    <a:pt x="121402" y="726034"/>
                  </a:lnTo>
                  <a:lnTo>
                    <a:pt x="121402" y="510967"/>
                  </a:lnTo>
                  <a:close/>
                </a:path>
              </a:pathLst>
            </a:custGeom>
            <a:gradFill rotWithShape="1">
              <a:gsLst>
                <a:gs pos="0">
                  <a:srgbClr val="F18C55">
                    <a:alpha val="100000"/>
                  </a:srgbClr>
                </a:gs>
                <a:gs pos="50000">
                  <a:srgbClr val="F67B28">
                    <a:alpha val="100000"/>
                  </a:srgbClr>
                </a:gs>
                <a:gs pos="100000">
                  <a:srgbClr val="E56B17">
                    <a:alpha val="100000"/>
                  </a:srgbClr>
                </a:gs>
              </a:gsLst>
              <a:lin ang="5400000"/>
              <a:tileRect/>
            </a:gradFill>
            <a:ln w="6350" cap="flat" cmpd="sng">
              <a:solidFill>
                <a:srgbClr val="ED7D31">
                  <a:alpha val="100000"/>
                </a:srgbClr>
              </a:solidFill>
              <a:prstDash val="solid"/>
              <a:round/>
              <a:headEnd type="none" w="med" len="med"/>
              <a:tailEnd type="none" w="med" len="med"/>
            </a:ln>
          </p:spPr>
          <p:txBody>
            <a:bodyPr/>
            <a:p>
              <a:endParaRPr lang="en-US"/>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8"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曲面细分示例</a:t>
            </a:r>
            <a:endParaRPr lang="zh-CN" altLang="en-US" dirty="0">
              <a:ea typeface="SimSun" pitchFamily="2" charset="-122"/>
            </a:endParaRPr>
          </a:p>
        </p:txBody>
      </p:sp>
      <p:sp>
        <p:nvSpPr>
          <p:cNvPr id="55299" name="Content Placeholder 2"/>
          <p:cNvSpPr>
            <a:spLocks noGrp="1"/>
          </p:cNvSpPr>
          <p:nvPr>
            <p:ph idx="1"/>
            <p:custDataLst>
              <p:tags r:id="rId2"/>
            </p:custDataLst>
          </p:nvPr>
        </p:nvSpPr>
        <p:spPr>
          <a:xfrm>
            <a:off x="354013" y="2174875"/>
            <a:ext cx="11414125" cy="4367213"/>
          </a:xfrm>
        </p:spPr>
        <p:txBody>
          <a:bodyPr vert="horz" wrap="square" lIns="91440" tIns="45720" rIns="91440" bIns="45720" anchor="t"/>
          <a:p>
            <a:pPr marL="0" indent="0"/>
            <a:endParaRPr lang="zh-CN" altLang="en-GB" dirty="0">
              <a:ea typeface="SimSun" pitchFamily="2" charset="-122"/>
            </a:endParaRPr>
          </a:p>
          <a:p>
            <a:pPr marL="0" indent="0"/>
            <a:endParaRPr lang="zh-CN" altLang="en-GB" dirty="0">
              <a:ea typeface="SimSun" pitchFamily="2" charset="-122"/>
            </a:endParaRPr>
          </a:p>
          <a:p>
            <a:pPr marL="0" indent="0"/>
            <a:endParaRPr lang="zh-CN" altLang="en-GB" dirty="0">
              <a:ea typeface="SimSun" pitchFamily="2" charset="-122"/>
            </a:endParaRPr>
          </a:p>
          <a:p>
            <a:pPr marL="0" indent="0"/>
            <a:endParaRPr lang="zh-CN" altLang="en-GB" dirty="0">
              <a:ea typeface="SimSun" pitchFamily="2" charset="-122"/>
            </a:endParaRPr>
          </a:p>
          <a:p>
            <a:pPr marL="0" indent="0"/>
            <a:endParaRPr lang="zh-CN" altLang="en-GB" dirty="0">
              <a:ea typeface="SimSun" pitchFamily="2" charset="-122"/>
            </a:endParaRPr>
          </a:p>
          <a:p>
            <a:pPr marL="0" indent="0"/>
            <a:endParaRPr lang="zh-CN" altLang="en-GB" dirty="0">
              <a:ea typeface="SimSun" pitchFamily="2" charset="-122"/>
            </a:endParaRPr>
          </a:p>
          <a:p>
            <a:pPr marL="0" indent="0"/>
            <a:endParaRPr lang="zh-CN" altLang="en-GB" dirty="0">
              <a:ea typeface="SimSun" pitchFamily="2" charset="-122"/>
            </a:endParaRPr>
          </a:p>
          <a:p>
            <a:pPr marL="0" indent="0">
              <a:buNone/>
            </a:pPr>
            <a:endParaRPr lang="zh-CN" altLang="en-GB" sz="1600" dirty="0">
              <a:ea typeface="SimSun" pitchFamily="2" charset="-122"/>
            </a:endParaRPr>
          </a:p>
          <a:p>
            <a:pPr marL="0" indent="0">
              <a:buNone/>
            </a:pPr>
            <a:endParaRPr lang="zh-CN" altLang="en-GB" sz="1600" dirty="0">
              <a:ea typeface="SimSun" pitchFamily="2" charset="-122"/>
            </a:endParaRPr>
          </a:p>
          <a:p>
            <a:pPr marL="0" indent="0">
              <a:buNone/>
            </a:pPr>
            <a:r>
              <a:rPr lang="en-US" altLang="zh-CN" sz="1600" dirty="0">
                <a:solidFill>
                  <a:srgbClr val="7F7F7F"/>
                </a:solidFill>
                <a:ea typeface="SimSun" pitchFamily="2" charset="-122"/>
              </a:rPr>
              <a:t>http://www.geforce.com/hardware/desktop-gpus/geforce-gtx-465/features</a:t>
            </a:r>
            <a:endParaRPr lang="en-US" altLang="zh-CN" sz="1600" dirty="0">
              <a:solidFill>
                <a:srgbClr val="7F7F7F"/>
              </a:solidFill>
              <a:ea typeface="SimSun" pitchFamily="2" charset="-122"/>
            </a:endParaRPr>
          </a:p>
        </p:txBody>
      </p:sp>
      <p:pic>
        <p:nvPicPr>
          <p:cNvPr id="50509" name="Picture 2" descr="Coarse Model"/>
          <p:cNvPicPr>
            <a:picLocks noChangeAspect="1" noChangeArrowheads="1"/>
          </p:cNvPicPr>
          <p:nvPr>
            <p:custDataLst>
              <p:tags r:id="rId3"/>
            </p:custDataLst>
          </p:nvPr>
        </p:nvPicPr>
        <p:blipFill>
          <a:blip r:embed="rId4"/>
          <a:srcRect/>
          <a:stretch>
            <a:fillRect/>
          </a:stretch>
        </p:blipFill>
        <p:spPr bwMode="auto">
          <a:xfrm>
            <a:off x="1703388" y="2174875"/>
            <a:ext cx="8277225" cy="3683000"/>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2"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曲面细分控制着色器</a:t>
            </a:r>
            <a:endParaRPr lang="zh-CN" altLang="en-US" dirty="0">
              <a:ea typeface="SimSun" pitchFamily="2" charset="-122"/>
            </a:endParaRPr>
          </a:p>
        </p:txBody>
      </p:sp>
      <p:sp>
        <p:nvSpPr>
          <p:cNvPr id="56323" name="Content Placeholder 2"/>
          <p:cNvSpPr>
            <a:spLocks noGrp="1"/>
          </p:cNvSpPr>
          <p:nvPr>
            <p:ph idx="1"/>
            <p:custDataLst>
              <p:tags r:id="rId2"/>
            </p:custDataLst>
          </p:nvPr>
        </p:nvSpPr>
        <p:spPr>
          <a:xfrm>
            <a:off x="354013" y="2174875"/>
            <a:ext cx="11414125" cy="4367213"/>
          </a:xfrm>
        </p:spPr>
        <p:txBody>
          <a:bodyPr vert="horz" wrap="square" lIns="91440" tIns="45720" rIns="91440" bIns="45720" anchor="t"/>
          <a:p>
            <a:r>
              <a:rPr lang="zh-CN" altLang="en-US" dirty="0">
                <a:ea typeface="SimSun" pitchFamily="2" charset="-122"/>
              </a:rPr>
              <a:t>曲面细分控制着色器可编程</a:t>
            </a:r>
            <a:endParaRPr lang="zh-CN" altLang="en-US" dirty="0">
              <a:ea typeface="SimSun" pitchFamily="2" charset="-122"/>
            </a:endParaRPr>
          </a:p>
          <a:p>
            <a:r>
              <a:rPr lang="zh-CN" altLang="en-US" dirty="0">
                <a:ea typeface="SimSun" pitchFamily="2" charset="-122"/>
              </a:rPr>
              <a:t>针对每个表面色块调用曲面细分控制着色器</a:t>
            </a:r>
            <a:endParaRPr lang="zh-CN" altLang="en-US" dirty="0">
              <a:ea typeface="SimSun" pitchFamily="2" charset="-122"/>
            </a:endParaRPr>
          </a:p>
          <a:p>
            <a:r>
              <a:rPr lang="zh-CN" altLang="en-US" dirty="0">
                <a:ea typeface="SimSun" pitchFamily="2" charset="-122"/>
              </a:rPr>
              <a:t>曲面细分控制着色器的输入是色块和色块控制点</a:t>
            </a:r>
            <a:endParaRPr lang="zh-CN" altLang="en-US" dirty="0">
              <a:ea typeface="SimSun" pitchFamily="2" charset="-122"/>
            </a:endParaRPr>
          </a:p>
          <a:p>
            <a:r>
              <a:rPr lang="zh-CN" altLang="en-US" dirty="0">
                <a:ea typeface="SimSun" pitchFamily="2" charset="-122"/>
              </a:rPr>
              <a:t>曲面细分控制着色器可使控制点在不同的表示形式之间转换</a:t>
            </a:r>
            <a:endParaRPr lang="zh-CN" altLang="en-US" dirty="0">
              <a:ea typeface="SimSun" pitchFamily="2" charset="-122"/>
            </a:endParaRPr>
          </a:p>
          <a:p>
            <a:pPr lvl="1"/>
            <a:r>
              <a:rPr lang="zh-CN" altLang="en-US" dirty="0">
                <a:ea typeface="SimSun" pitchFamily="2" charset="-122"/>
              </a:rPr>
              <a:t>例如，从三次样条曲线转换为贝塞尔曲线</a:t>
            </a:r>
            <a:endParaRPr lang="zh-CN" altLang="en-US" dirty="0">
              <a:ea typeface="SimSun"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8" name="Title 1"/>
          <p:cNvSpPr>
            <a:spLocks noGrp="1"/>
          </p:cNvSpPr>
          <p:nvPr>
            <p:ph type="title"/>
          </p:nvPr>
        </p:nvSpPr>
        <p:spPr/>
        <p:txBody>
          <a:bodyPr vert="horz" wrap="square" lIns="91440" tIns="45720" rIns="91440" bIns="45720" anchor="ctr"/>
          <a:p>
            <a:r>
              <a:rPr lang="zh-CN" altLang="en-US" dirty="0">
                <a:ea typeface="SimSun" pitchFamily="2" charset="-122"/>
              </a:rPr>
              <a:t>内容</a:t>
            </a:r>
            <a:endParaRPr lang="zh-CN" altLang="en-US" dirty="0">
              <a:ea typeface="SimSun" pitchFamily="2" charset="-122"/>
            </a:endParaRPr>
          </a:p>
        </p:txBody>
      </p:sp>
      <p:sp>
        <p:nvSpPr>
          <p:cNvPr id="29699" name="Content Placeholder 2"/>
          <p:cNvSpPr>
            <a:spLocks noGrp="1"/>
          </p:cNvSpPr>
          <p:nvPr>
            <p:ph idx="1"/>
          </p:nvPr>
        </p:nvSpPr>
        <p:spPr>
          <a:xfrm>
            <a:off x="354013" y="2562225"/>
            <a:ext cx="11414125" cy="3908425"/>
          </a:xfrm>
        </p:spPr>
        <p:txBody>
          <a:bodyPr vert="horz" wrap="square" lIns="91440" tIns="45720" rIns="91440" bIns="45720" anchor="t"/>
          <a:p>
            <a:r>
              <a:rPr lang="zh-CN" altLang="en-US" dirty="0">
                <a:ea typeface="SimSun" pitchFamily="2" charset="-122"/>
              </a:rPr>
              <a:t>硬件架构的基础知识</a:t>
            </a:r>
            <a:endParaRPr lang="zh-CN" altLang="en-US" dirty="0">
              <a:ea typeface="SimSun" pitchFamily="2" charset="-122"/>
            </a:endParaRPr>
          </a:p>
          <a:p>
            <a:r>
              <a:rPr lang="zh-CN" altLang="en-US" dirty="0">
                <a:ea typeface="SimSun" pitchFamily="2" charset="-122"/>
              </a:rPr>
              <a:t>硬件架构的瓶颈</a:t>
            </a:r>
            <a:endParaRPr lang="zh-CN" altLang="en-US" dirty="0">
              <a:ea typeface="SimSun" pitchFamily="2" charset="-122"/>
            </a:endParaRPr>
          </a:p>
          <a:p>
            <a:r>
              <a:rPr lang="en-US" altLang="zh-CN" dirty="0">
                <a:ea typeface="SimSun" pitchFamily="2" charset="-122"/>
              </a:rPr>
              <a:t>OpenGL ES 3.2</a:t>
            </a:r>
            <a:r>
              <a:rPr lang="zh-CN" altLang="en-US" dirty="0">
                <a:ea typeface="SimSun" pitchFamily="2" charset="-122"/>
              </a:rPr>
              <a:t>和</a:t>
            </a:r>
            <a:r>
              <a:rPr lang="en-US" altLang="zh-CN" dirty="0">
                <a:ea typeface="SimSun" pitchFamily="2" charset="-122"/>
              </a:rPr>
              <a:t>Vulkan 1.1</a:t>
            </a:r>
            <a:r>
              <a:rPr lang="zh-CN" altLang="en-US" dirty="0">
                <a:ea typeface="SimSun" pitchFamily="2" charset="-122"/>
              </a:rPr>
              <a:t>架构</a:t>
            </a:r>
            <a:endParaRPr lang="zh-CN" altLang="en-US" dirty="0">
              <a:ea typeface="SimSun" pitchFamily="2" charset="-122"/>
            </a:endParaRPr>
          </a:p>
          <a:p>
            <a:r>
              <a:rPr lang="zh-CN" altLang="en-US" dirty="0">
                <a:ea typeface="SimSun" pitchFamily="2" charset="-122"/>
              </a:rPr>
              <a:t>跨平台优势</a:t>
            </a:r>
            <a:endParaRPr lang="zh-CN" altLang="en-US" dirty="0">
              <a:ea typeface="SimSun" pitchFamily="2" charset="-122"/>
            </a:endParaRPr>
          </a:p>
          <a:p>
            <a:r>
              <a:rPr lang="zh-CN" altLang="en-US" dirty="0">
                <a:ea typeface="SimSun" pitchFamily="2" charset="-122"/>
              </a:rPr>
              <a:t>功耗和性能问题</a:t>
            </a:r>
            <a:endParaRPr lang="zh-CN" altLang="en-US" dirty="0">
              <a:ea typeface="SimSun" pitchFamily="2" charset="-122"/>
            </a:endParaRPr>
          </a:p>
          <a:p>
            <a:r>
              <a:rPr lang="zh-CN" altLang="en-US" dirty="0">
                <a:ea typeface="SimSun" pitchFamily="2" charset="-122"/>
              </a:rPr>
              <a:t>案例分析：</a:t>
            </a:r>
            <a:r>
              <a:rPr lang="en-US" altLang="zh-CN" dirty="0">
                <a:ea typeface="SimSun" pitchFamily="2" charset="-122"/>
              </a:rPr>
              <a:t>PowerVR</a:t>
            </a:r>
            <a:r>
              <a:rPr lang="zh-CN" altLang="en-US" dirty="0">
                <a:ea typeface="SimSun" pitchFamily="2" charset="-122"/>
              </a:rPr>
              <a:t>架构</a:t>
            </a:r>
            <a:endParaRPr lang="zh-CN" altLang="en-US" dirty="0">
              <a:ea typeface="SimSun" pitchFamily="2" charset="-122"/>
            </a:endParaRPr>
          </a:p>
          <a:p>
            <a:r>
              <a:rPr lang="zh-CN" altLang="en-US" dirty="0">
                <a:ea typeface="SimSun" pitchFamily="2" charset="-122"/>
              </a:rPr>
              <a:t>确定问题</a:t>
            </a:r>
            <a:endParaRPr lang="zh-CN" altLang="en-US" dirty="0">
              <a:ea typeface="SimSun" pitchFamily="2"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6"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曲面细分图元生成器</a:t>
            </a:r>
            <a:endParaRPr lang="zh-CN" altLang="en-US" dirty="0">
              <a:ea typeface="SimSun" pitchFamily="2" charset="-122"/>
            </a:endParaRPr>
          </a:p>
        </p:txBody>
      </p:sp>
      <p:sp>
        <p:nvSpPr>
          <p:cNvPr id="57347" name="Content Placeholder 2"/>
          <p:cNvSpPr>
            <a:spLocks noGrp="1"/>
          </p:cNvSpPr>
          <p:nvPr>
            <p:ph idx="1"/>
            <p:custDataLst>
              <p:tags r:id="rId2"/>
            </p:custDataLst>
          </p:nvPr>
        </p:nvSpPr>
        <p:spPr>
          <a:xfrm>
            <a:off x="354013" y="2174875"/>
            <a:ext cx="11414125" cy="4367213"/>
          </a:xfrm>
        </p:spPr>
        <p:txBody>
          <a:bodyPr vert="horz" wrap="square" lIns="91440" tIns="45720" rIns="91440" bIns="45720" anchor="t"/>
          <a:p>
            <a:r>
              <a:rPr lang="zh-CN" altLang="en-US" dirty="0">
                <a:ea typeface="SimSun" pitchFamily="2" charset="-122"/>
              </a:rPr>
              <a:t>曲面细分图元生成器属于固定功能</a:t>
            </a:r>
            <a:endParaRPr lang="zh-CN" altLang="en-US" dirty="0">
              <a:ea typeface="SimSun" pitchFamily="2" charset="-122"/>
            </a:endParaRPr>
          </a:p>
          <a:p>
            <a:r>
              <a:rPr lang="zh-CN" altLang="en-US" dirty="0">
                <a:ea typeface="SimSun" pitchFamily="2" charset="-122"/>
              </a:rPr>
              <a:t>曲面细分图元生成器会根据需要将色块细分为多个较小的多边形</a:t>
            </a:r>
            <a:endParaRPr lang="zh-CN" altLang="en-US" dirty="0">
              <a:ea typeface="SimSun" pitchFamily="2" charset="-122"/>
            </a:endParaRPr>
          </a:p>
          <a:p>
            <a:pPr lvl="1"/>
            <a:r>
              <a:rPr lang="zh-CN" altLang="en-US" dirty="0">
                <a:ea typeface="SimSun" pitchFamily="2" charset="-122"/>
              </a:rPr>
              <a:t>这是通过使用曲面细分因子生成动态细节层次（</a:t>
            </a:r>
            <a:r>
              <a:rPr lang="en-US" altLang="zh-CN" dirty="0">
                <a:ea typeface="SimSun" pitchFamily="2" charset="-122"/>
              </a:rPr>
              <a:t>LOD</a:t>
            </a:r>
            <a:r>
              <a:rPr lang="zh-CN" altLang="en-US" dirty="0">
                <a:ea typeface="SimSun" pitchFamily="2" charset="-122"/>
              </a:rPr>
              <a:t>）来完成的 </a:t>
            </a:r>
            <a:r>
              <a:rPr lang="en-US" altLang="zh-CN" dirty="0">
                <a:ea typeface="SimSun" pitchFamily="2" charset="-122"/>
              </a:rPr>
              <a:t>– </a:t>
            </a:r>
            <a:r>
              <a:rPr lang="zh-CN" altLang="en-US" dirty="0">
                <a:ea typeface="SimSun" pitchFamily="2" charset="-122"/>
              </a:rPr>
              <a:t>通常基于与摄像头的距离</a:t>
            </a:r>
            <a:endParaRPr lang="zh-CN" altLang="en-US" dirty="0">
              <a:ea typeface="SimSun" pitchFamily="2"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70"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曲面细分评估着色器</a:t>
            </a:r>
            <a:endParaRPr lang="zh-CN" altLang="en-US" dirty="0">
              <a:ea typeface="SimSun" pitchFamily="2" charset="-122"/>
            </a:endParaRPr>
          </a:p>
        </p:txBody>
      </p:sp>
      <p:sp>
        <p:nvSpPr>
          <p:cNvPr id="58371" name="Content Placeholder 2"/>
          <p:cNvSpPr>
            <a:spLocks noGrp="1"/>
          </p:cNvSpPr>
          <p:nvPr>
            <p:ph idx="1"/>
            <p:custDataLst>
              <p:tags r:id="rId2"/>
            </p:custDataLst>
          </p:nvPr>
        </p:nvSpPr>
        <p:spPr>
          <a:xfrm>
            <a:off x="354013" y="2174875"/>
            <a:ext cx="11414125" cy="4367213"/>
          </a:xfrm>
        </p:spPr>
        <p:txBody>
          <a:bodyPr vert="horz" wrap="square" lIns="91440" tIns="45720" rIns="91440" bIns="45720" anchor="t"/>
          <a:p>
            <a:r>
              <a:rPr lang="zh-CN" altLang="en-US" dirty="0">
                <a:ea typeface="SimSun" pitchFamily="2" charset="-122"/>
              </a:rPr>
              <a:t>曲面细分评估着色器可编程</a:t>
            </a:r>
            <a:endParaRPr lang="zh-CN" altLang="en-US" dirty="0">
              <a:ea typeface="SimSun" pitchFamily="2" charset="-122"/>
            </a:endParaRPr>
          </a:p>
          <a:p>
            <a:r>
              <a:rPr lang="zh-CN" altLang="en-US" dirty="0">
                <a:ea typeface="SimSun" pitchFamily="2" charset="-122"/>
              </a:rPr>
              <a:t>曲面细分评估着色器可评估每个顶点处的表面表示形式</a:t>
            </a:r>
            <a:endParaRPr lang="zh-CN" altLang="en-US" dirty="0">
              <a:ea typeface="SimSun" pitchFamily="2" charset="-122"/>
            </a:endParaRPr>
          </a:p>
          <a:p>
            <a:r>
              <a:rPr lang="zh-CN" altLang="en-US" dirty="0">
                <a:ea typeface="SimSun" pitchFamily="2" charset="-122"/>
              </a:rPr>
              <a:t>曲面细分评估着色器还可以应用位移映射等技术 </a:t>
            </a:r>
            <a:endParaRPr lang="zh-CN" altLang="en-US" dirty="0">
              <a:ea typeface="SimSun" pitchFamily="2" charset="-122"/>
            </a:endParaRPr>
          </a:p>
          <a:p>
            <a:r>
              <a:rPr lang="zh-CN" altLang="en-US" dirty="0">
                <a:ea typeface="SimSun" pitchFamily="2" charset="-122"/>
              </a:rPr>
              <a:t>输出为色块顶点的全部信息，例如位置、纹理坐标和颜色等。</a:t>
            </a:r>
            <a:endParaRPr lang="zh-CN" altLang="en-US" dirty="0">
              <a:ea typeface="SimSun" pitchFamily="2" charset="-122"/>
            </a:endParaRPr>
          </a:p>
          <a:p>
            <a:endParaRPr lang="zh-CN" altLang="en-US" dirty="0">
              <a:ea typeface="SimSun" pitchFamily="2"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4"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几何形状着色器</a:t>
            </a:r>
            <a:endParaRPr lang="zh-CN" altLang="en-US" dirty="0">
              <a:ea typeface="SimSun" pitchFamily="2" charset="-122"/>
            </a:endParaRPr>
          </a:p>
        </p:txBody>
      </p:sp>
      <p:sp>
        <p:nvSpPr>
          <p:cNvPr id="59395" name="Content Placeholder 2"/>
          <p:cNvSpPr>
            <a:spLocks noGrp="1"/>
          </p:cNvSpPr>
          <p:nvPr>
            <p:ph idx="1"/>
            <p:custDataLst>
              <p:tags r:id="rId2"/>
            </p:custDataLst>
          </p:nvPr>
        </p:nvSpPr>
        <p:spPr>
          <a:xfrm>
            <a:off x="354013" y="2174875"/>
            <a:ext cx="11414125" cy="4367213"/>
          </a:xfrm>
        </p:spPr>
        <p:txBody>
          <a:bodyPr vert="horz" wrap="square" lIns="91440" tIns="45720" rIns="91440" bIns="45720" anchor="t"/>
          <a:p>
            <a:r>
              <a:rPr lang="zh-CN" altLang="en-US" dirty="0">
                <a:ea typeface="SimSun" pitchFamily="2" charset="-122"/>
              </a:rPr>
              <a:t>几何形状着色器可编程</a:t>
            </a:r>
            <a:endParaRPr lang="zh-CN" altLang="en-US" dirty="0">
              <a:ea typeface="SimSun" pitchFamily="2" charset="-122"/>
            </a:endParaRPr>
          </a:p>
          <a:p>
            <a:r>
              <a:rPr lang="zh-CN" altLang="en-US" dirty="0">
                <a:ea typeface="SimSun" pitchFamily="2" charset="-122"/>
              </a:rPr>
              <a:t>几何形状着色器可以创建或调整顶点，从而可创建多边形</a:t>
            </a:r>
            <a:endParaRPr lang="zh-CN" altLang="en-US" dirty="0">
              <a:ea typeface="SimSun" pitchFamily="2" charset="-122"/>
            </a:endParaRPr>
          </a:p>
          <a:p>
            <a:r>
              <a:rPr lang="zh-CN" altLang="en-US" dirty="0">
                <a:ea typeface="SimSun" pitchFamily="2" charset="-122"/>
              </a:rPr>
              <a:t>曲面细分阶段更灵活、更高级，但目前此传统阶段更受青睐</a:t>
            </a:r>
            <a:endParaRPr lang="zh-CN" altLang="en-US" dirty="0">
              <a:ea typeface="SimSun" pitchFamily="2" charset="-122"/>
            </a:endParaRPr>
          </a:p>
          <a:p>
            <a:pPr lvl="1"/>
            <a:r>
              <a:rPr lang="zh-CN" altLang="en-US" dirty="0">
                <a:ea typeface="SimSun" pitchFamily="2" charset="-122"/>
              </a:rPr>
              <a:t>这是因为此阶段基于传统硬件运行，而曲面细分阶段则不能。</a:t>
            </a:r>
            <a:endParaRPr lang="zh-CN" altLang="en-US" dirty="0">
              <a:ea typeface="SimSun" pitchFamily="2"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8"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光栅化</a:t>
            </a:r>
            <a:endParaRPr lang="zh-CN" altLang="en-US" dirty="0">
              <a:ea typeface="SimSun" pitchFamily="2" charset="-122"/>
            </a:endParaRPr>
          </a:p>
        </p:txBody>
      </p:sp>
      <p:sp>
        <p:nvSpPr>
          <p:cNvPr id="60419" name="Content Placeholder 2"/>
          <p:cNvSpPr>
            <a:spLocks noGrp="1"/>
          </p:cNvSpPr>
          <p:nvPr>
            <p:ph idx="1"/>
            <p:custDataLst>
              <p:tags r:id="rId2"/>
            </p:custDataLst>
          </p:nvPr>
        </p:nvSpPr>
        <p:spPr>
          <a:xfrm>
            <a:off x="354013" y="2174875"/>
            <a:ext cx="11414125" cy="4367213"/>
          </a:xfrm>
        </p:spPr>
        <p:txBody>
          <a:bodyPr vert="horz" wrap="square" lIns="91440" tIns="45720" rIns="91440" bIns="45720" anchor="t"/>
          <a:p>
            <a:r>
              <a:rPr lang="zh-CN" altLang="en-US" dirty="0">
                <a:ea typeface="SimSun" pitchFamily="2" charset="-122"/>
              </a:rPr>
              <a:t>光栅化阶段是固定功能</a:t>
            </a:r>
            <a:endParaRPr lang="zh-CN" altLang="en-US" dirty="0">
              <a:ea typeface="SimSun" pitchFamily="2" charset="-122"/>
            </a:endParaRPr>
          </a:p>
          <a:p>
            <a:r>
              <a:rPr lang="zh-CN" altLang="en-US" dirty="0">
                <a:ea typeface="SimSun" pitchFamily="2" charset="-122"/>
              </a:rPr>
              <a:t>光栅化将三维空间顶点映射到二维屏幕空间，并且可以包含顶点颜色和纹理坐标</a:t>
            </a:r>
            <a:endParaRPr lang="zh-CN" altLang="en-US" dirty="0">
              <a:ea typeface="SimSun" pitchFamily="2" charset="-122"/>
            </a:endParaRPr>
          </a:p>
          <a:p>
            <a:r>
              <a:rPr lang="zh-CN" altLang="en-US" dirty="0">
                <a:ea typeface="SimSun" pitchFamily="2" charset="-122"/>
              </a:rPr>
              <a:t>光栅化还可以执行裁剪</a:t>
            </a:r>
            <a:endParaRPr lang="zh-CN" altLang="en-US" dirty="0">
              <a:ea typeface="SimSun" pitchFamily="2"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2"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片段着色器</a:t>
            </a:r>
            <a:endParaRPr lang="zh-CN" altLang="en-US" dirty="0">
              <a:ea typeface="SimSun" pitchFamily="2" charset="-122"/>
            </a:endParaRPr>
          </a:p>
        </p:txBody>
      </p:sp>
      <p:sp>
        <p:nvSpPr>
          <p:cNvPr id="61443" name="Content Placeholder 2"/>
          <p:cNvSpPr>
            <a:spLocks noGrp="1"/>
          </p:cNvSpPr>
          <p:nvPr>
            <p:ph idx="1"/>
            <p:custDataLst>
              <p:tags r:id="rId2"/>
            </p:custDataLst>
          </p:nvPr>
        </p:nvSpPr>
        <p:spPr>
          <a:xfrm>
            <a:off x="354013" y="2174875"/>
            <a:ext cx="11414125" cy="4367213"/>
          </a:xfrm>
        </p:spPr>
        <p:txBody>
          <a:bodyPr vert="horz" wrap="square" lIns="91440" tIns="45720" rIns="91440" bIns="45720" anchor="t"/>
          <a:p>
            <a:r>
              <a:rPr lang="zh-CN" altLang="en-US" dirty="0">
                <a:ea typeface="SimSun" pitchFamily="2" charset="-122"/>
              </a:rPr>
              <a:t>片段着色器可编程</a:t>
            </a:r>
            <a:endParaRPr lang="zh-CN" altLang="en-US" dirty="0">
              <a:ea typeface="SimSun" pitchFamily="2" charset="-122"/>
            </a:endParaRPr>
          </a:p>
          <a:p>
            <a:r>
              <a:rPr lang="zh-CN" altLang="en-US" dirty="0">
                <a:ea typeface="SimSun" pitchFamily="2" charset="-122"/>
              </a:rPr>
              <a:t>片段着色器计算每个像素的颜色</a:t>
            </a:r>
            <a:endParaRPr lang="zh-CN" altLang="en-US" dirty="0">
              <a:ea typeface="SimSun" pitchFamily="2" charset="-122"/>
            </a:endParaRPr>
          </a:p>
          <a:p>
            <a:r>
              <a:rPr lang="zh-CN" altLang="en-US" dirty="0">
                <a:ea typeface="SimSun" pitchFamily="2" charset="-122"/>
              </a:rPr>
              <a:t>片段着色器可以执行多种功能，例如：</a:t>
            </a:r>
            <a:endParaRPr lang="zh-CN" altLang="en-US" dirty="0">
              <a:ea typeface="SimSun" pitchFamily="2" charset="-122"/>
            </a:endParaRPr>
          </a:p>
          <a:p>
            <a:pPr lvl="1"/>
            <a:r>
              <a:rPr lang="zh-CN" altLang="en-US" dirty="0">
                <a:ea typeface="SimSun" pitchFamily="2" charset="-122"/>
              </a:rPr>
              <a:t>照明</a:t>
            </a:r>
            <a:endParaRPr lang="zh-CN" altLang="en-US" dirty="0">
              <a:ea typeface="SimSun" pitchFamily="2" charset="-122"/>
            </a:endParaRPr>
          </a:p>
          <a:p>
            <a:pPr lvl="1"/>
            <a:r>
              <a:rPr lang="zh-CN" altLang="en-US" dirty="0">
                <a:ea typeface="SimSun" pitchFamily="2" charset="-122"/>
              </a:rPr>
              <a:t>纹理</a:t>
            </a:r>
            <a:endParaRPr lang="zh-CN" altLang="en-US" dirty="0">
              <a:ea typeface="SimSun" pitchFamily="2" charset="-122"/>
            </a:endParaRPr>
          </a:p>
          <a:p>
            <a:pPr lvl="1"/>
            <a:r>
              <a:rPr lang="zh-CN" altLang="en-US" dirty="0">
                <a:ea typeface="SimSun" pitchFamily="2" charset="-122"/>
              </a:rPr>
              <a:t>凹凸映射</a:t>
            </a:r>
            <a:endParaRPr lang="zh-CN" altLang="en-US" dirty="0">
              <a:ea typeface="SimSun" pitchFamily="2" charset="-122"/>
            </a:endParaRPr>
          </a:p>
          <a:p>
            <a:pPr lvl="1"/>
            <a:r>
              <a:rPr lang="zh-CN" altLang="en-US" dirty="0">
                <a:ea typeface="SimSun" pitchFamily="2" charset="-122"/>
              </a:rPr>
              <a:t>反射</a:t>
            </a:r>
            <a:r>
              <a:rPr lang="en-US" altLang="zh-CN" dirty="0">
                <a:ea typeface="SimSun" pitchFamily="2" charset="-122"/>
              </a:rPr>
              <a:t>/</a:t>
            </a:r>
            <a:r>
              <a:rPr lang="zh-CN" altLang="en-US" dirty="0">
                <a:ea typeface="SimSun" pitchFamily="2" charset="-122"/>
              </a:rPr>
              <a:t>折射</a:t>
            </a:r>
            <a:endParaRPr lang="zh-CN" altLang="en-US" dirty="0">
              <a:ea typeface="SimSun" pitchFamily="2" charset="-122"/>
            </a:endParaRPr>
          </a:p>
          <a:p>
            <a:pPr lvl="1"/>
            <a:r>
              <a:rPr lang="zh-CN" altLang="en-US" dirty="0">
                <a:ea typeface="SimSun" pitchFamily="2" charset="-122"/>
              </a:rPr>
              <a:t>阴影</a:t>
            </a:r>
            <a:endParaRPr lang="zh-CN" altLang="en-US" dirty="0">
              <a:ea typeface="SimSun" pitchFamily="2" charset="-122"/>
            </a:endParaRPr>
          </a:p>
          <a:p>
            <a:endParaRPr lang="zh-CN" altLang="en-GB" dirty="0">
              <a:ea typeface="SimSun" pitchFamily="2" charset="-12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Title 1"/>
          <p:cNvSpPr>
            <a:spLocks noGrp="1"/>
          </p:cNvSpPr>
          <p:nvPr>
            <p:ph type="title"/>
          </p:nvPr>
        </p:nvSpPr>
        <p:spPr>
          <a:xfrm>
            <a:off x="354013" y="1090613"/>
            <a:ext cx="11414125" cy="976312"/>
          </a:xfrm>
        </p:spPr>
        <p:txBody>
          <a:bodyPr vert="horz" wrap="square" lIns="91440" tIns="45720" rIns="91440" bIns="45720" anchor="ctr"/>
          <a:p>
            <a:r>
              <a:rPr lang="zh-CN" altLang="en-US" dirty="0">
                <a:ea typeface="SimSun" pitchFamily="2" charset="-122"/>
              </a:rPr>
              <a:t>片段着色器示例</a:t>
            </a:r>
            <a:endParaRPr lang="en-GB" altLang="en-US" dirty="0"/>
          </a:p>
        </p:txBody>
      </p:sp>
      <p:sp>
        <p:nvSpPr>
          <p:cNvPr id="62467" name="Content Placeholder 2"/>
          <p:cNvSpPr>
            <a:spLocks noGrp="1"/>
          </p:cNvSpPr>
          <p:nvPr>
            <p:ph idx="1"/>
          </p:nvPr>
        </p:nvSpPr>
        <p:spPr>
          <a:xfrm>
            <a:off x="354013" y="2174875"/>
            <a:ext cx="11414125" cy="4367213"/>
          </a:xfrm>
        </p:spPr>
        <p:txBody>
          <a:bodyPr vert="horz" wrap="square" lIns="91440" tIns="45720" rIns="91440" bIns="45720" anchor="t"/>
          <a:p>
            <a:endParaRPr lang="en-GB" altLang="zh-CN" dirty="0">
              <a:ea typeface="SimSun" pitchFamily="2" charset="-122"/>
            </a:endParaRPr>
          </a:p>
          <a:p>
            <a:endParaRPr lang="en-GB" altLang="zh-CN" dirty="0">
              <a:ea typeface="SimSun" pitchFamily="2" charset="-122"/>
            </a:endParaRPr>
          </a:p>
          <a:p>
            <a:endParaRPr lang="en-GB" altLang="zh-CN" dirty="0">
              <a:solidFill>
                <a:srgbClr val="000000"/>
              </a:solidFill>
              <a:ea typeface="SimSun" pitchFamily="2" charset="-122"/>
            </a:endParaRPr>
          </a:p>
          <a:p>
            <a:pPr>
              <a:buNone/>
            </a:pPr>
            <a:endParaRPr lang="en-GB" altLang="zh-CN" dirty="0">
              <a:solidFill>
                <a:srgbClr val="000000"/>
              </a:solidFill>
              <a:ea typeface="SimSun" pitchFamily="2" charset="-122"/>
            </a:endParaRPr>
          </a:p>
          <a:p>
            <a:pPr>
              <a:buNone/>
            </a:pPr>
            <a:endParaRPr lang="en-GB" altLang="zh-CN" sz="1800" dirty="0">
              <a:solidFill>
                <a:srgbClr val="000000"/>
              </a:solidFill>
              <a:ea typeface="SimSun" pitchFamily="2" charset="-122"/>
            </a:endParaRPr>
          </a:p>
          <a:p>
            <a:pPr>
              <a:buNone/>
            </a:pPr>
            <a:endParaRPr lang="en-GB" altLang="zh-CN" sz="1800" dirty="0">
              <a:solidFill>
                <a:srgbClr val="000000"/>
              </a:solidFill>
              <a:ea typeface="SimSun" pitchFamily="2" charset="-122"/>
            </a:endParaRPr>
          </a:p>
          <a:p>
            <a:pPr>
              <a:buNone/>
            </a:pPr>
            <a:endParaRPr lang="en-GB" altLang="zh-CN" sz="1800" dirty="0">
              <a:solidFill>
                <a:srgbClr val="000000"/>
              </a:solidFill>
              <a:ea typeface="SimSun" pitchFamily="2" charset="-122"/>
            </a:endParaRPr>
          </a:p>
          <a:p>
            <a:pPr>
              <a:buNone/>
            </a:pPr>
            <a:endParaRPr lang="en-GB" altLang="zh-CN" sz="1800" dirty="0">
              <a:solidFill>
                <a:srgbClr val="000000"/>
              </a:solidFill>
              <a:ea typeface="SimSun" pitchFamily="2" charset="-122"/>
            </a:endParaRPr>
          </a:p>
          <a:p>
            <a:pPr>
              <a:buNone/>
            </a:pPr>
            <a:endParaRPr lang="en-GB" altLang="zh-CN" sz="1800" dirty="0">
              <a:solidFill>
                <a:srgbClr val="000000"/>
              </a:solidFill>
              <a:ea typeface="SimSun" pitchFamily="2" charset="-122"/>
            </a:endParaRPr>
          </a:p>
          <a:p>
            <a:pPr>
              <a:buNone/>
            </a:pPr>
            <a:endParaRPr lang="en-GB" altLang="zh-CN" sz="1800" dirty="0">
              <a:solidFill>
                <a:srgbClr val="000000"/>
              </a:solidFill>
              <a:ea typeface="SimSun" pitchFamily="2" charset="-122"/>
            </a:endParaRPr>
          </a:p>
          <a:p>
            <a:pPr>
              <a:buNone/>
            </a:pPr>
            <a:r>
              <a:rPr lang="zh-CN" altLang="en-US" sz="1800" dirty="0">
                <a:solidFill>
                  <a:srgbClr val="000000"/>
                </a:solidFill>
                <a:ea typeface="SimSun" pitchFamily="2" charset="-122"/>
              </a:rPr>
              <a:t>视频：</a:t>
            </a:r>
            <a:r>
              <a:rPr lang="en-GB" altLang="zh-CN" sz="1800" dirty="0">
                <a:solidFill>
                  <a:srgbClr val="000000"/>
                </a:solidFill>
                <a:ea typeface="SimSun" pitchFamily="2" charset="-122"/>
                <a:hlinkClick r:id="rId1"/>
              </a:rPr>
              <a:t>https://v.youku.com/v_show/id_XNDYyNTM0Mjk2OA==.html</a:t>
            </a:r>
            <a:endParaRPr lang="en-GB" altLang="zh-CN" sz="1800" dirty="0">
              <a:solidFill>
                <a:srgbClr val="000000"/>
              </a:solidFill>
              <a:ea typeface="SimSun" pitchFamily="2" charset="-122"/>
            </a:endParaRPr>
          </a:p>
        </p:txBody>
      </p:sp>
      <p:pic>
        <p:nvPicPr>
          <p:cNvPr id="6" name="Online Media 5" title="Fog Volume 3: Real-time reflections">
            <a:hlinkClick r:id="" action="ppaction://media"/>
          </p:cNvPr>
          <p:cNvPicPr>
            <a:picLocks noRot="1" noChangeAspect="1"/>
          </p:cNvPicPr>
          <p:nvPr>
            <a:videoFile r:link="rId2"/>
            <p:extLst>
              <p:ext uri="{DAA4B4D4-6D71-4841-9C94-3DE7FCFB9230}">
                <p14:media xmlns:p14="http://schemas.microsoft.com/office/powerpoint/2010/main" r:link="rId3"/>
              </p:ext>
            </p:extLst>
          </p:nvPr>
        </p:nvPicPr>
        <p:blipFill>
          <a:blip r:embed="rId4"/>
          <a:stretch>
            <a:fillRect/>
          </a:stretch>
        </p:blipFill>
        <p:spPr>
          <a:xfrm>
            <a:off x="2163763" y="2030413"/>
            <a:ext cx="7864475" cy="4424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numSld="1">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0" name="Title 1"/>
          <p:cNvSpPr>
            <a:spLocks noGrp="1"/>
          </p:cNvSpPr>
          <p:nvPr>
            <p:ph type="title"/>
            <p:custDataLst>
              <p:tags r:id="rId1"/>
            </p:custDataLst>
          </p:nvPr>
        </p:nvSpPr>
        <p:spPr>
          <a:xfrm>
            <a:off x="1741488" y="1090613"/>
            <a:ext cx="10026650" cy="976312"/>
          </a:xfrm>
        </p:spPr>
        <p:txBody>
          <a:bodyPr vert="horz" wrap="square" lIns="91440" tIns="45720" rIns="91440" bIns="45720" anchor="ctr"/>
          <a:p>
            <a:r>
              <a:rPr lang="en-US" altLang="zh-CN" dirty="0">
                <a:ea typeface="SimSun" pitchFamily="2" charset="-122"/>
              </a:rPr>
              <a:t>OpenGL ES 3.2             Vulkan 1.1 </a:t>
            </a:r>
            <a:endParaRPr lang="en-US" altLang="zh-CN" dirty="0">
              <a:ea typeface="SimSun" pitchFamily="2" charset="-122"/>
            </a:endParaRPr>
          </a:p>
        </p:txBody>
      </p:sp>
      <p:grpSp>
        <p:nvGrpSpPr>
          <p:cNvPr id="63491" name="Group 1"/>
          <p:cNvGrpSpPr/>
          <p:nvPr/>
        </p:nvGrpSpPr>
        <p:grpSpPr>
          <a:xfrm>
            <a:off x="1662113" y="2154238"/>
            <a:ext cx="3679825" cy="1439862"/>
            <a:chOff x="2018752" y="745128"/>
            <a:chExt cx="3680268" cy="1440019"/>
          </a:xfrm>
        </p:grpSpPr>
        <p:sp>
          <p:nvSpPr>
            <p:cNvPr id="63499" name="Rectangle 38"/>
            <p:cNvSpPr/>
            <p:nvPr>
              <p:custDataLst>
                <p:tags r:id="rId2"/>
              </p:custDataLst>
            </p:nvPr>
          </p:nvSpPr>
          <p:spPr>
            <a:xfrm>
              <a:off x="2018752" y="745128"/>
              <a:ext cx="3680268" cy="1440019"/>
            </a:xfrm>
            <a:prstGeom prst="rect">
              <a:avLst/>
            </a:prstGeom>
            <a:solidFill>
              <a:srgbClr val="FFFFFF"/>
            </a:solidFill>
            <a:ln w="12700" cap="flat" cmpd="sng">
              <a:solidFill>
                <a:srgbClr val="2F528F"/>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endParaRPr lang="zh-CN" altLang="en-GB" sz="1800" dirty="0">
                <a:solidFill>
                  <a:srgbClr val="FFFFFF"/>
                </a:solidFill>
                <a:ea typeface="SimSun" pitchFamily="2" charset="-122"/>
              </a:endParaRPr>
            </a:p>
          </p:txBody>
        </p:sp>
        <p:sp>
          <p:nvSpPr>
            <p:cNvPr id="63500" name="Rectangle 39"/>
            <p:cNvSpPr/>
            <p:nvPr>
              <p:custDataLst>
                <p:tags r:id="rId3"/>
              </p:custDataLst>
            </p:nvPr>
          </p:nvSpPr>
          <p:spPr>
            <a:xfrm>
              <a:off x="2277545" y="1704083"/>
              <a:ext cx="3159505" cy="288957"/>
            </a:xfrm>
            <a:prstGeom prst="rect">
              <a:avLst/>
            </a:prstGeom>
            <a:solidFill>
              <a:srgbClr val="ED7D31"/>
            </a:solidFill>
            <a:ln w="12700" cap="flat" cmpd="sng">
              <a:solidFill>
                <a:srgbClr val="AE5A2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计算着色器</a:t>
              </a:r>
              <a:endParaRPr lang="zh-CN" altLang="en-US" sz="1800" dirty="0">
                <a:solidFill>
                  <a:srgbClr val="FFFFFF"/>
                </a:solidFill>
                <a:ea typeface="SimSun" pitchFamily="2" charset="-122"/>
              </a:endParaRPr>
            </a:p>
          </p:txBody>
        </p:sp>
        <p:sp>
          <p:nvSpPr>
            <p:cNvPr id="63501" name="Rectangle 51"/>
            <p:cNvSpPr/>
            <p:nvPr>
              <p:custDataLst>
                <p:tags r:id="rId4"/>
              </p:custDataLst>
            </p:nvPr>
          </p:nvSpPr>
          <p:spPr>
            <a:xfrm>
              <a:off x="2277545" y="751479"/>
              <a:ext cx="3159505" cy="287368"/>
            </a:xfrm>
            <a:prstGeom prst="rect">
              <a:avLst/>
            </a:prstGeom>
            <a:noFill/>
            <a:ln w="12700">
              <a:noFill/>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ea typeface="SimSun" pitchFamily="2" charset="-122"/>
                </a:rPr>
                <a:t>来自应用程序</a:t>
              </a:r>
              <a:endParaRPr lang="zh-CN" altLang="en-US" sz="1800" dirty="0">
                <a:ea typeface="SimSun" pitchFamily="2" charset="-122"/>
              </a:endParaRPr>
            </a:p>
          </p:txBody>
        </p:sp>
        <p:sp>
          <p:nvSpPr>
            <p:cNvPr id="63502" name="Straight Arrow Connector 52"/>
            <p:cNvSpPr/>
            <p:nvPr>
              <p:custDataLst>
                <p:tags r:id="rId5"/>
              </p:custDataLst>
            </p:nvPr>
          </p:nvSpPr>
          <p:spPr>
            <a:xfrm flipH="1">
              <a:off x="3857298" y="1038847"/>
              <a:ext cx="0" cy="188934"/>
            </a:xfrm>
            <a:prstGeom prst="line">
              <a:avLst/>
            </a:prstGeom>
            <a:ln w="19050" cap="flat" cmpd="sng">
              <a:solidFill>
                <a:srgbClr val="000000"/>
              </a:solidFill>
              <a:prstDash val="solid"/>
              <a:headEnd type="none" w="med" len="med"/>
              <a:tailEnd type="triangle" w="lg" len="lg"/>
            </a:ln>
          </p:spPr>
        </p:sp>
        <p:sp>
          <p:nvSpPr>
            <p:cNvPr id="63503" name="Rectangle 87"/>
            <p:cNvSpPr/>
            <p:nvPr>
              <p:custDataLst>
                <p:tags r:id="rId6"/>
              </p:custDataLst>
            </p:nvPr>
          </p:nvSpPr>
          <p:spPr>
            <a:xfrm>
              <a:off x="2277545" y="1227781"/>
              <a:ext cx="3159505" cy="288957"/>
            </a:xfrm>
            <a:prstGeom prst="rect">
              <a:avLst/>
            </a:prstGeom>
            <a:solidFill>
              <a:srgbClr val="4472C4"/>
            </a:solidFill>
            <a:ln w="12700" cap="flat" cmpd="sng">
              <a:solidFill>
                <a:srgbClr val="2F528F"/>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调度</a:t>
              </a:r>
              <a:endParaRPr lang="zh-CN" altLang="en-US" sz="1800" dirty="0">
                <a:solidFill>
                  <a:srgbClr val="FFFFFF"/>
                </a:solidFill>
                <a:ea typeface="SimSun" pitchFamily="2" charset="-122"/>
              </a:endParaRPr>
            </a:p>
          </p:txBody>
        </p:sp>
        <p:sp>
          <p:nvSpPr>
            <p:cNvPr id="63504" name="Straight Arrow Connector 88"/>
            <p:cNvSpPr/>
            <p:nvPr>
              <p:custDataLst>
                <p:tags r:id="rId7"/>
              </p:custDataLst>
            </p:nvPr>
          </p:nvSpPr>
          <p:spPr>
            <a:xfrm flipH="1">
              <a:off x="3857298" y="1516737"/>
              <a:ext cx="0" cy="187345"/>
            </a:xfrm>
            <a:prstGeom prst="line">
              <a:avLst/>
            </a:prstGeom>
            <a:ln w="19050" cap="flat" cmpd="sng">
              <a:solidFill>
                <a:srgbClr val="000000"/>
              </a:solidFill>
              <a:prstDash val="solid"/>
              <a:headEnd type="none" w="med" len="med"/>
              <a:tailEnd type="triangle" w="lg" len="lg"/>
            </a:ln>
          </p:spPr>
        </p:sp>
      </p:grpSp>
      <p:grpSp>
        <p:nvGrpSpPr>
          <p:cNvPr id="63492" name="Group 65"/>
          <p:cNvGrpSpPr/>
          <p:nvPr/>
        </p:nvGrpSpPr>
        <p:grpSpPr>
          <a:xfrm>
            <a:off x="6172200" y="2154238"/>
            <a:ext cx="3679825" cy="1439862"/>
            <a:chOff x="2018752" y="745128"/>
            <a:chExt cx="3680268" cy="1440019"/>
          </a:xfrm>
        </p:grpSpPr>
        <p:sp>
          <p:nvSpPr>
            <p:cNvPr id="63493" name="Rectangle 72"/>
            <p:cNvSpPr/>
            <p:nvPr>
              <p:custDataLst>
                <p:tags r:id="rId8"/>
              </p:custDataLst>
            </p:nvPr>
          </p:nvSpPr>
          <p:spPr>
            <a:xfrm>
              <a:off x="2018752" y="745128"/>
              <a:ext cx="3680268" cy="1440019"/>
            </a:xfrm>
            <a:prstGeom prst="rect">
              <a:avLst/>
            </a:prstGeom>
            <a:solidFill>
              <a:srgbClr val="FFFFFF"/>
            </a:solidFill>
            <a:ln w="12700" cap="flat" cmpd="sng">
              <a:solidFill>
                <a:srgbClr val="2F528F"/>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endParaRPr lang="zh-CN" altLang="en-GB" sz="1800" dirty="0">
                <a:solidFill>
                  <a:srgbClr val="FFFFFF"/>
                </a:solidFill>
                <a:ea typeface="SimSun" pitchFamily="2" charset="-122"/>
              </a:endParaRPr>
            </a:p>
          </p:txBody>
        </p:sp>
        <p:sp>
          <p:nvSpPr>
            <p:cNvPr id="63494" name="Rectangle 74"/>
            <p:cNvSpPr/>
            <p:nvPr>
              <p:custDataLst>
                <p:tags r:id="rId9"/>
              </p:custDataLst>
            </p:nvPr>
          </p:nvSpPr>
          <p:spPr>
            <a:xfrm>
              <a:off x="2277546" y="1704083"/>
              <a:ext cx="3159505" cy="288957"/>
            </a:xfrm>
            <a:prstGeom prst="rect">
              <a:avLst/>
            </a:prstGeom>
            <a:solidFill>
              <a:srgbClr val="ED7D31"/>
            </a:solidFill>
            <a:ln w="12700" cap="flat" cmpd="sng">
              <a:solidFill>
                <a:srgbClr val="AE5A2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计算着色器</a:t>
              </a:r>
              <a:endParaRPr lang="zh-CN" altLang="en-US" sz="1800" dirty="0">
                <a:solidFill>
                  <a:srgbClr val="FFFFFF"/>
                </a:solidFill>
                <a:ea typeface="SimSun" pitchFamily="2" charset="-122"/>
              </a:endParaRPr>
            </a:p>
          </p:txBody>
        </p:sp>
        <p:sp>
          <p:nvSpPr>
            <p:cNvPr id="63495" name="Rectangle 75"/>
            <p:cNvSpPr/>
            <p:nvPr>
              <p:custDataLst>
                <p:tags r:id="rId10"/>
              </p:custDataLst>
            </p:nvPr>
          </p:nvSpPr>
          <p:spPr>
            <a:xfrm>
              <a:off x="2277546" y="751479"/>
              <a:ext cx="3159505" cy="287368"/>
            </a:xfrm>
            <a:prstGeom prst="rect">
              <a:avLst/>
            </a:prstGeom>
            <a:noFill/>
            <a:ln w="12700">
              <a:noFill/>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ea typeface="SimSun" pitchFamily="2" charset="-122"/>
                </a:rPr>
                <a:t>来自应用程序</a:t>
              </a:r>
              <a:endParaRPr lang="zh-CN" altLang="en-US" sz="1800" dirty="0">
                <a:ea typeface="SimSun" pitchFamily="2" charset="-122"/>
              </a:endParaRPr>
            </a:p>
          </p:txBody>
        </p:sp>
        <p:sp>
          <p:nvSpPr>
            <p:cNvPr id="63496" name="Straight Arrow Connector 77"/>
            <p:cNvSpPr/>
            <p:nvPr>
              <p:custDataLst>
                <p:tags r:id="rId11"/>
              </p:custDataLst>
            </p:nvPr>
          </p:nvSpPr>
          <p:spPr>
            <a:xfrm flipH="1">
              <a:off x="3857298" y="1038847"/>
              <a:ext cx="0" cy="188934"/>
            </a:xfrm>
            <a:prstGeom prst="line">
              <a:avLst/>
            </a:prstGeom>
            <a:ln w="19050" cap="flat" cmpd="sng">
              <a:solidFill>
                <a:srgbClr val="000000"/>
              </a:solidFill>
              <a:prstDash val="solid"/>
              <a:headEnd type="none" w="med" len="med"/>
              <a:tailEnd type="triangle" w="lg" len="lg"/>
            </a:ln>
          </p:spPr>
        </p:sp>
        <p:sp>
          <p:nvSpPr>
            <p:cNvPr id="63497" name="Rectangle 78"/>
            <p:cNvSpPr/>
            <p:nvPr>
              <p:custDataLst>
                <p:tags r:id="rId12"/>
              </p:custDataLst>
            </p:nvPr>
          </p:nvSpPr>
          <p:spPr>
            <a:xfrm>
              <a:off x="2277546" y="1227781"/>
              <a:ext cx="3159505" cy="288957"/>
            </a:xfrm>
            <a:prstGeom prst="rect">
              <a:avLst/>
            </a:prstGeom>
            <a:solidFill>
              <a:srgbClr val="4472C4"/>
            </a:solidFill>
            <a:ln w="12700" cap="flat" cmpd="sng">
              <a:solidFill>
                <a:srgbClr val="2F528F"/>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调度</a:t>
              </a:r>
              <a:endParaRPr lang="zh-CN" altLang="en-US" sz="1800" dirty="0">
                <a:solidFill>
                  <a:srgbClr val="FFFFFF"/>
                </a:solidFill>
                <a:ea typeface="SimSun" pitchFamily="2" charset="-122"/>
              </a:endParaRPr>
            </a:p>
          </p:txBody>
        </p:sp>
        <p:sp>
          <p:nvSpPr>
            <p:cNvPr id="63498" name="Straight Arrow Connector 91"/>
            <p:cNvSpPr/>
            <p:nvPr>
              <p:custDataLst>
                <p:tags r:id="rId13"/>
              </p:custDataLst>
            </p:nvPr>
          </p:nvSpPr>
          <p:spPr>
            <a:xfrm flipH="1">
              <a:off x="3857298" y="1516737"/>
              <a:ext cx="0" cy="187345"/>
            </a:xfrm>
            <a:prstGeom prst="line">
              <a:avLst/>
            </a:prstGeom>
            <a:ln w="19050" cap="flat" cmpd="sng">
              <a:solidFill>
                <a:srgbClr val="000000"/>
              </a:solidFill>
              <a:prstDash val="solid"/>
              <a:headEnd type="none" w="med" len="med"/>
              <a:tailEnd type="triangle" w="lg" len="lg"/>
            </a:ln>
          </p:spPr>
        </p:sp>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4"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计算着色器 </a:t>
            </a:r>
            <a:endParaRPr lang="zh-CN" altLang="en-US" dirty="0">
              <a:ea typeface="SimSun" pitchFamily="2" charset="-122"/>
            </a:endParaRPr>
          </a:p>
        </p:txBody>
      </p:sp>
      <p:sp>
        <p:nvSpPr>
          <p:cNvPr id="64515" name="Content Placeholder 2"/>
          <p:cNvSpPr>
            <a:spLocks noGrp="1"/>
          </p:cNvSpPr>
          <p:nvPr>
            <p:ph idx="1"/>
            <p:custDataLst>
              <p:tags r:id="rId2"/>
            </p:custDataLst>
          </p:nvPr>
        </p:nvSpPr>
        <p:spPr>
          <a:xfrm>
            <a:off x="354013" y="2174875"/>
            <a:ext cx="11414125" cy="4367213"/>
          </a:xfrm>
        </p:spPr>
        <p:txBody>
          <a:bodyPr vert="horz" wrap="square" lIns="91440" tIns="45720" rIns="91440" bIns="45720" anchor="t"/>
          <a:p>
            <a:r>
              <a:rPr lang="zh-CN" altLang="en-US" dirty="0">
                <a:ea typeface="SimSun" pitchFamily="2" charset="-122"/>
              </a:rPr>
              <a:t>计算着色器支持在</a:t>
            </a:r>
            <a:r>
              <a:rPr lang="en-US" altLang="zh-CN" dirty="0">
                <a:ea typeface="SimSun" pitchFamily="2" charset="-122"/>
              </a:rPr>
              <a:t>GPU</a:t>
            </a:r>
            <a:r>
              <a:rPr lang="zh-CN" altLang="en-US" dirty="0">
                <a:ea typeface="SimSun" pitchFamily="2" charset="-122"/>
              </a:rPr>
              <a:t>上直接执行代码，从而可以将</a:t>
            </a:r>
            <a:r>
              <a:rPr lang="en-US" altLang="zh-CN" dirty="0">
                <a:ea typeface="SimSun" pitchFamily="2" charset="-122"/>
              </a:rPr>
              <a:t>GPU</a:t>
            </a:r>
            <a:r>
              <a:rPr lang="zh-CN" altLang="en-US" dirty="0">
                <a:ea typeface="SimSun" pitchFamily="2" charset="-122"/>
              </a:rPr>
              <a:t>用作通用处理器（</a:t>
            </a:r>
            <a:r>
              <a:rPr lang="en-US" altLang="zh-CN" dirty="0">
                <a:ea typeface="SimSun" pitchFamily="2" charset="-122"/>
              </a:rPr>
              <a:t>GPU</a:t>
            </a:r>
            <a:r>
              <a:rPr lang="zh-CN" altLang="en-US" dirty="0">
                <a:ea typeface="SimSun" pitchFamily="2" charset="-122"/>
              </a:rPr>
              <a:t>计算）而不是用于图形处理</a:t>
            </a:r>
            <a:endParaRPr lang="zh-CN" altLang="en-US" dirty="0">
              <a:ea typeface="SimSun" pitchFamily="2"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8"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计算着色器 </a:t>
            </a:r>
            <a:endParaRPr lang="zh-CN" altLang="en-US" dirty="0">
              <a:ea typeface="SimSun" pitchFamily="2" charset="-122"/>
            </a:endParaRPr>
          </a:p>
        </p:txBody>
      </p:sp>
      <p:sp>
        <p:nvSpPr>
          <p:cNvPr id="65539" name="Content Placeholder 2"/>
          <p:cNvSpPr>
            <a:spLocks noGrp="1"/>
          </p:cNvSpPr>
          <p:nvPr>
            <p:ph idx="1"/>
            <p:custDataLst>
              <p:tags r:id="rId2"/>
            </p:custDataLst>
          </p:nvPr>
        </p:nvSpPr>
        <p:spPr>
          <a:xfrm>
            <a:off x="354013" y="2174875"/>
            <a:ext cx="11414125" cy="4367213"/>
          </a:xfrm>
        </p:spPr>
        <p:txBody>
          <a:bodyPr vert="horz" wrap="square" lIns="91440" tIns="45720" rIns="91440" bIns="45720" anchor="t"/>
          <a:p>
            <a:r>
              <a:rPr lang="zh-CN" altLang="en-US" dirty="0">
                <a:ea typeface="SimSun" pitchFamily="2" charset="-122"/>
              </a:rPr>
              <a:t>因此，它允许软件将</a:t>
            </a:r>
            <a:r>
              <a:rPr lang="en-US" altLang="zh-CN" dirty="0">
                <a:ea typeface="SimSun" pitchFamily="2" charset="-122"/>
              </a:rPr>
              <a:t>GPU</a:t>
            </a:r>
            <a:r>
              <a:rPr lang="zh-CN" altLang="en-US" dirty="0">
                <a:ea typeface="SimSun" pitchFamily="2" charset="-122"/>
              </a:rPr>
              <a:t>的专用计算能力用于一般任务</a:t>
            </a:r>
            <a:endParaRPr lang="zh-CN" altLang="en-US" dirty="0">
              <a:ea typeface="SimSun" pitchFamily="2" charset="-122"/>
            </a:endParaRPr>
          </a:p>
        </p:txBody>
      </p:sp>
      <p:grpSp>
        <p:nvGrpSpPr>
          <p:cNvPr id="65540" name="Group 2"/>
          <p:cNvGrpSpPr/>
          <p:nvPr/>
        </p:nvGrpSpPr>
        <p:grpSpPr>
          <a:xfrm>
            <a:off x="842963" y="2852738"/>
            <a:ext cx="10434637" cy="3579812"/>
            <a:chOff x="526274" y="3124432"/>
            <a:chExt cx="5828051" cy="1580918"/>
          </a:xfrm>
        </p:grpSpPr>
        <p:pic>
          <p:nvPicPr>
            <p:cNvPr id="65541" name="Picture 4"/>
            <p:cNvPicPr>
              <a:picLocks noChangeAspect="1"/>
            </p:cNvPicPr>
            <p:nvPr>
              <p:custDataLst>
                <p:tags r:id="rId3"/>
              </p:custDataLst>
            </p:nvPr>
          </p:nvPicPr>
          <p:blipFill>
            <a:blip r:embed="rId4"/>
            <a:stretch>
              <a:fillRect/>
            </a:stretch>
          </p:blipFill>
          <p:spPr>
            <a:xfrm>
              <a:off x="526274" y="3124432"/>
              <a:ext cx="2812716" cy="1580918"/>
            </a:xfrm>
            <a:prstGeom prst="rect">
              <a:avLst/>
            </a:prstGeom>
            <a:noFill/>
            <a:ln w="19050" cap="flat" cmpd="sng">
              <a:solidFill>
                <a:srgbClr val="FFFFFF"/>
              </a:solidFill>
              <a:prstDash val="solid"/>
              <a:miter/>
              <a:headEnd type="none" w="med" len="med"/>
              <a:tailEnd type="none" w="med" len="med"/>
            </a:ln>
          </p:spPr>
        </p:pic>
        <p:pic>
          <p:nvPicPr>
            <p:cNvPr id="65542" name="Picture 1"/>
            <p:cNvPicPr>
              <a:picLocks noChangeAspect="1"/>
            </p:cNvPicPr>
            <p:nvPr>
              <p:custDataLst>
                <p:tags r:id="rId5"/>
              </p:custDataLst>
            </p:nvPr>
          </p:nvPicPr>
          <p:blipFill>
            <a:blip r:embed="rId6"/>
            <a:stretch>
              <a:fillRect/>
            </a:stretch>
          </p:blipFill>
          <p:spPr>
            <a:xfrm>
              <a:off x="3540413" y="3124432"/>
              <a:ext cx="2813912" cy="1580918"/>
            </a:xfrm>
            <a:prstGeom prst="rect">
              <a:avLst/>
            </a:prstGeom>
            <a:noFill/>
            <a:ln w="19050" cap="flat" cmpd="sng">
              <a:solidFill>
                <a:srgbClr val="FFFFFF"/>
              </a:solidFill>
              <a:prstDash val="solid"/>
              <a:miter/>
              <a:headEnd type="none" w="med" len="med"/>
              <a:tailEnd type="none" w="med" len="med"/>
            </a:ln>
          </p:spPr>
        </p:pic>
      </p:gr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2" name="Rectangle 4"/>
          <p:cNvSpPr>
            <a:spLocks noGrp="1"/>
          </p:cNvSpPr>
          <p:nvPr>
            <p:ph type="ctrTitle"/>
            <p:custDataLst>
              <p:tags r:id="rId1"/>
            </p:custDataLst>
          </p:nvPr>
        </p:nvSpPr>
        <p:spPr>
          <a:xfrm>
            <a:off x="896938" y="1935163"/>
            <a:ext cx="10499725" cy="1698625"/>
          </a:xfrm>
        </p:spPr>
        <p:txBody>
          <a:bodyPr vert="horz" wrap="square" lIns="91440" tIns="45720" rIns="91440" bIns="45720" anchor="ctr"/>
          <a:lstStyle>
            <a:lvl1pPr lvl="0">
              <a:defRPr/>
            </a:lvl1pPr>
          </a:lstStyle>
          <a:p>
            <a:pPr lvl="0">
              <a:lnSpc>
                <a:spcPts val="5400"/>
              </a:lnSpc>
            </a:pPr>
            <a:r>
              <a:rPr lang="zh-CN" altLang="en-US" sz="4800" dirty="0">
                <a:solidFill>
                  <a:schemeClr val="bg1"/>
                </a:solidFill>
                <a:latin typeface="Georgia" panose="02040802050405020203" pitchFamily="18" charset="0"/>
                <a:ea typeface="SimSun" pitchFamily="2" charset="-122"/>
              </a:rPr>
              <a:t>跨平台优势</a:t>
            </a:r>
            <a:endParaRPr lang="zh-CN" altLang="en-US" sz="4800" dirty="0">
              <a:solidFill>
                <a:schemeClr val="bg1"/>
              </a:solidFill>
              <a:latin typeface="Georgia" panose="02040802050405020203" pitchFamily="18" charset="0"/>
              <a:ea typeface="SimSun" pitchFamily="2" charset="-122"/>
            </a:endParaRPr>
          </a:p>
        </p:txBody>
      </p:sp>
      <p:sp>
        <p:nvSpPr>
          <p:cNvPr id="66563" name="TextBox 2"/>
          <p:cNvSpPr txBox="1"/>
          <p:nvPr/>
        </p:nvSpPr>
        <p:spPr>
          <a:xfrm>
            <a:off x="192088" y="6488113"/>
            <a:ext cx="11880850" cy="24606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r" eaLnBrk="1" hangingPunct="1">
              <a:lnSpc>
                <a:spcPct val="100000"/>
              </a:lnSpc>
              <a:spcBef>
                <a:spcPct val="0"/>
              </a:spcBef>
              <a:buNone/>
            </a:pPr>
            <a:r>
              <a:rPr lang="en-US" altLang="zh-CN" sz="1000" dirty="0">
                <a:solidFill>
                  <a:schemeClr val="bg1"/>
                </a:solidFill>
                <a:ea typeface="SimSun" pitchFamily="2" charset="-122"/>
              </a:rPr>
              <a:t>Imagination Technologies</a:t>
            </a:r>
            <a:r>
              <a:rPr lang="zh-CN" altLang="en-US" sz="1000" dirty="0">
                <a:solidFill>
                  <a:schemeClr val="bg1"/>
                </a:solidFill>
                <a:ea typeface="SimSun" pitchFamily="2" charset="-122"/>
              </a:rPr>
              <a:t>版权所有</a:t>
            </a:r>
            <a:endParaRPr lang="zh-CN" altLang="en-US" sz="1000" dirty="0">
              <a:solidFill>
                <a:schemeClr val="bg1"/>
              </a:solidFill>
              <a:ea typeface="SimSun" pitchFamily="2" charset="-122"/>
            </a:endParaRPr>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Rectangle 4"/>
          <p:cNvSpPr>
            <a:spLocks noGrp="1"/>
          </p:cNvSpPr>
          <p:nvPr>
            <p:ph type="ctrTitle"/>
          </p:nvPr>
        </p:nvSpPr>
        <p:spPr>
          <a:xfrm>
            <a:off x="896938" y="1935163"/>
            <a:ext cx="10499725" cy="1698625"/>
          </a:xfrm>
        </p:spPr>
        <p:txBody>
          <a:bodyPr vert="horz" wrap="square" lIns="91440" tIns="45720" rIns="91440" bIns="45720" anchor="ctr"/>
          <a:lstStyle>
            <a:lvl1pPr lvl="0">
              <a:defRPr/>
            </a:lvl1pPr>
          </a:lstStyle>
          <a:p>
            <a:pPr lvl="0">
              <a:lnSpc>
                <a:spcPts val="5400"/>
              </a:lnSpc>
            </a:pPr>
            <a:r>
              <a:rPr lang="zh-CN" altLang="en-US" sz="4800" dirty="0">
                <a:solidFill>
                  <a:schemeClr val="bg1"/>
                </a:solidFill>
                <a:latin typeface="Georgia" panose="02040802050405020203" pitchFamily="18" charset="0"/>
                <a:ea typeface="SimSun" pitchFamily="2" charset="-122"/>
              </a:rPr>
              <a:t>硬件架构的基础知识</a:t>
            </a:r>
            <a:endParaRPr lang="zh-CN" altLang="en-US" sz="4800" dirty="0">
              <a:solidFill>
                <a:schemeClr val="bg1"/>
              </a:solidFill>
              <a:latin typeface="Georgia" panose="02040802050405020203" pitchFamily="18" charset="0"/>
              <a:ea typeface="SimSun" pitchFamily="2" charset="-122"/>
            </a:endParaRPr>
          </a:p>
        </p:txBody>
      </p:sp>
      <p:sp>
        <p:nvSpPr>
          <p:cNvPr id="30723" name="TextBox 2"/>
          <p:cNvSpPr txBox="1"/>
          <p:nvPr/>
        </p:nvSpPr>
        <p:spPr>
          <a:xfrm>
            <a:off x="192088" y="6488113"/>
            <a:ext cx="11880850" cy="24606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r" eaLnBrk="1" hangingPunct="1">
              <a:lnSpc>
                <a:spcPct val="100000"/>
              </a:lnSpc>
              <a:spcBef>
                <a:spcPct val="0"/>
              </a:spcBef>
              <a:buNone/>
            </a:pPr>
            <a:r>
              <a:rPr lang="en-US" altLang="zh-CN" sz="1000" dirty="0">
                <a:solidFill>
                  <a:schemeClr val="bg1"/>
                </a:solidFill>
                <a:ea typeface="SimSun" pitchFamily="2" charset="-122"/>
              </a:rPr>
              <a:t>Imagination Technologies</a:t>
            </a:r>
            <a:r>
              <a:rPr lang="zh-CN" altLang="en-US" sz="1000" dirty="0">
                <a:solidFill>
                  <a:schemeClr val="bg1"/>
                </a:solidFill>
                <a:ea typeface="SimSun" pitchFamily="2" charset="-122"/>
              </a:rPr>
              <a:t>版权所有</a:t>
            </a:r>
            <a:endParaRPr lang="zh-CN" altLang="en-US" sz="1000" dirty="0">
              <a:solidFill>
                <a:schemeClr val="bg1"/>
              </a:solidFill>
              <a:ea typeface="SimSun" pitchFamily="2" charset="-122"/>
            </a:endParaRPr>
          </a:p>
        </p:txBody>
      </p:sp>
    </p:spTree>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6"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跨平台</a:t>
            </a:r>
            <a:endParaRPr lang="zh-CN" altLang="en-US" dirty="0">
              <a:ea typeface="SimSun" pitchFamily="2" charset="-122"/>
            </a:endParaRPr>
          </a:p>
        </p:txBody>
      </p:sp>
      <p:sp>
        <p:nvSpPr>
          <p:cNvPr id="67587" name="Content Placeholder 2"/>
          <p:cNvSpPr>
            <a:spLocks noGrp="1"/>
          </p:cNvSpPr>
          <p:nvPr>
            <p:ph idx="1"/>
            <p:custDataLst>
              <p:tags r:id="rId2"/>
            </p:custDataLst>
          </p:nvPr>
        </p:nvSpPr>
        <p:spPr>
          <a:xfrm>
            <a:off x="354013" y="2174875"/>
            <a:ext cx="11414125" cy="4367213"/>
          </a:xfrm>
        </p:spPr>
        <p:txBody>
          <a:bodyPr vert="horz" wrap="square" lIns="91440" tIns="45720" rIns="91440" bIns="45720" anchor="t"/>
          <a:p>
            <a:r>
              <a:rPr lang="zh-CN" altLang="en-US" dirty="0">
                <a:ea typeface="SimSun" pitchFamily="2" charset="-122"/>
              </a:rPr>
              <a:t>开发任何软件都非常耗时 </a:t>
            </a:r>
            <a:endParaRPr lang="zh-CN" altLang="en-US" dirty="0">
              <a:ea typeface="SimSun" pitchFamily="2" charset="-122"/>
            </a:endParaRPr>
          </a:p>
          <a:p>
            <a:r>
              <a:rPr lang="zh-CN" altLang="en-US" dirty="0">
                <a:ea typeface="SimSun" pitchFamily="2" charset="-122"/>
              </a:rPr>
              <a:t>如果您开发的软件面向多个平台，肯定不希望针对每个平台都编写大量不同的代码</a:t>
            </a:r>
            <a:endParaRPr lang="zh-CN" altLang="en-US" dirty="0">
              <a:ea typeface="SimSun" pitchFamily="2" charset="-122"/>
            </a:endParaRPr>
          </a:p>
          <a:p>
            <a:r>
              <a:rPr lang="zh-CN" altLang="en-US" dirty="0">
                <a:ea typeface="SimSun" pitchFamily="2" charset="-122"/>
              </a:rPr>
              <a:t>跨平台开发还意味着可以使图形的整体外观在所有平台上保持一致，因为使用的</a:t>
            </a:r>
            <a:r>
              <a:rPr lang="en-US" altLang="zh-CN" dirty="0">
                <a:ea typeface="SimSun" pitchFamily="2" charset="-122"/>
              </a:rPr>
              <a:t>OpenGL ES</a:t>
            </a:r>
            <a:r>
              <a:rPr lang="zh-CN" altLang="en-US" dirty="0">
                <a:ea typeface="SimSun" pitchFamily="2" charset="-122"/>
              </a:rPr>
              <a:t>代码是相同的</a:t>
            </a:r>
            <a:endParaRPr lang="zh-CN" altLang="en-US" dirty="0">
              <a:ea typeface="SimSun" pitchFamily="2" charset="-122"/>
            </a:endParaRPr>
          </a:p>
          <a:p>
            <a:pPr lvl="1"/>
            <a:r>
              <a:rPr lang="zh-CN" altLang="en-US" dirty="0">
                <a:ea typeface="SimSun" pitchFamily="2" charset="-122"/>
              </a:rPr>
              <a:t>游戏玩家会希望不同设备采用类似的图形</a:t>
            </a:r>
            <a:endParaRPr lang="zh-CN" altLang="en-US" dirty="0">
              <a:ea typeface="SimSun" pitchFamily="2"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10"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跨平台</a:t>
            </a:r>
            <a:endParaRPr lang="zh-CN" altLang="en-US" dirty="0">
              <a:ea typeface="SimSun" pitchFamily="2" charset="-122"/>
            </a:endParaRPr>
          </a:p>
        </p:txBody>
      </p:sp>
      <p:sp>
        <p:nvSpPr>
          <p:cNvPr id="68611" name="Content Placeholder 2"/>
          <p:cNvSpPr>
            <a:spLocks noGrp="1"/>
          </p:cNvSpPr>
          <p:nvPr>
            <p:ph idx="1"/>
            <p:custDataLst>
              <p:tags r:id="rId2"/>
            </p:custDataLst>
          </p:nvPr>
        </p:nvSpPr>
        <p:spPr>
          <a:xfrm>
            <a:off x="354013" y="2174875"/>
            <a:ext cx="11214100" cy="4367213"/>
          </a:xfrm>
        </p:spPr>
        <p:txBody>
          <a:bodyPr vert="horz" wrap="square" lIns="91440" tIns="45720" rIns="91440" bIns="45720" anchor="t"/>
          <a:p>
            <a:r>
              <a:rPr lang="en-US" altLang="zh-CN" dirty="0">
                <a:ea typeface="SimSun" pitchFamily="2" charset="-122"/>
              </a:rPr>
              <a:t>OpenGL ES</a:t>
            </a:r>
            <a:r>
              <a:rPr lang="zh-CN" altLang="en-US" dirty="0">
                <a:ea typeface="SimSun" pitchFamily="2" charset="-122"/>
              </a:rPr>
              <a:t>是一个跨平台的图形库，几乎无需对</a:t>
            </a:r>
            <a:r>
              <a:rPr lang="en-US" altLang="zh-CN" dirty="0">
                <a:ea typeface="SimSun" pitchFamily="2" charset="-122"/>
              </a:rPr>
              <a:t>OpenGL</a:t>
            </a:r>
            <a:r>
              <a:rPr lang="zh-CN" altLang="en-US" dirty="0">
                <a:ea typeface="SimSun" pitchFamily="2" charset="-122"/>
              </a:rPr>
              <a:t>代码和</a:t>
            </a:r>
            <a:r>
              <a:rPr lang="en-US" altLang="zh-CN" dirty="0">
                <a:ea typeface="SimSun" pitchFamily="2" charset="-122"/>
              </a:rPr>
              <a:t>/</a:t>
            </a:r>
            <a:r>
              <a:rPr lang="zh-CN" altLang="en-US" dirty="0">
                <a:ea typeface="SimSun" pitchFamily="2" charset="-122"/>
              </a:rPr>
              <a:t>或着色器代码进行更改，便可以编译到多个平台上</a:t>
            </a:r>
            <a:endParaRPr lang="zh-CN" altLang="en-US" dirty="0">
              <a:ea typeface="SimSun" pitchFamily="2" charset="-122"/>
            </a:endParaRPr>
          </a:p>
          <a:p>
            <a:r>
              <a:rPr lang="zh-CN" altLang="en-US" dirty="0">
                <a:ea typeface="SimSun" pitchFamily="2" charset="-122"/>
              </a:rPr>
              <a:t>这是因为</a:t>
            </a:r>
            <a:r>
              <a:rPr lang="en-US" altLang="zh-CN" dirty="0">
                <a:ea typeface="SimSun" pitchFamily="2" charset="-122"/>
              </a:rPr>
              <a:t>OpenGL ES</a:t>
            </a:r>
            <a:r>
              <a:rPr lang="zh-CN" altLang="en-US" dirty="0">
                <a:ea typeface="SimSun" pitchFamily="2" charset="-122"/>
              </a:rPr>
              <a:t>是一种应用程序编程接口（</a:t>
            </a:r>
            <a:r>
              <a:rPr lang="en-US" altLang="zh-CN" dirty="0">
                <a:ea typeface="SimSun" pitchFamily="2" charset="-122"/>
              </a:rPr>
              <a:t>API</a:t>
            </a:r>
            <a:r>
              <a:rPr lang="zh-CN" altLang="en-US" dirty="0">
                <a:ea typeface="SimSun" pitchFamily="2" charset="-122"/>
              </a:rPr>
              <a:t>），它定义了一组供开发人员使用的一致接口</a:t>
            </a:r>
            <a:endParaRPr lang="zh-CN" altLang="en-US" dirty="0">
              <a:ea typeface="SimSun" pitchFamily="2" charset="-122"/>
            </a:endParaRPr>
          </a:p>
          <a:p>
            <a:r>
              <a:rPr lang="zh-CN" altLang="en-US" dirty="0">
                <a:ea typeface="SimSun" pitchFamily="2" charset="-122"/>
              </a:rPr>
              <a:t>随后可针对</a:t>
            </a:r>
            <a:r>
              <a:rPr lang="en-US" altLang="zh-CN" dirty="0">
                <a:ea typeface="SimSun" pitchFamily="2" charset="-122"/>
              </a:rPr>
              <a:t>OpenGL ES</a:t>
            </a:r>
            <a:r>
              <a:rPr lang="zh-CN" altLang="en-US" dirty="0">
                <a:ea typeface="SimSun" pitchFamily="2" charset="-122"/>
              </a:rPr>
              <a:t>所基于的每个平台创建特定于平台的实现</a:t>
            </a:r>
            <a:endParaRPr lang="zh-CN" altLang="en-US" dirty="0">
              <a:ea typeface="SimSun" pitchFamily="2" charset="-12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4"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跨平台</a:t>
            </a:r>
            <a:endParaRPr lang="zh-CN" altLang="en-US" dirty="0">
              <a:ea typeface="SimSun" pitchFamily="2" charset="-122"/>
            </a:endParaRPr>
          </a:p>
        </p:txBody>
      </p:sp>
      <p:sp>
        <p:nvSpPr>
          <p:cNvPr id="69635" name="Content Placeholder 2"/>
          <p:cNvSpPr>
            <a:spLocks noGrp="1"/>
          </p:cNvSpPr>
          <p:nvPr>
            <p:ph idx="1"/>
            <p:custDataLst>
              <p:tags r:id="rId2"/>
            </p:custDataLst>
          </p:nvPr>
        </p:nvSpPr>
        <p:spPr>
          <a:xfrm>
            <a:off x="354013" y="2174875"/>
            <a:ext cx="11414125" cy="4367213"/>
          </a:xfrm>
        </p:spPr>
        <p:txBody>
          <a:bodyPr vert="horz" wrap="square" lIns="91440" tIns="45720" rIns="91440" bIns="45720" anchor="t"/>
          <a:p>
            <a:r>
              <a:rPr lang="zh-CN" altLang="en-US" dirty="0">
                <a:ea typeface="SimSun" pitchFamily="2" charset="-122"/>
              </a:rPr>
              <a:t>典型平台如下所示</a:t>
            </a:r>
            <a:endParaRPr lang="zh-CN" altLang="en-US" dirty="0">
              <a:ea typeface="SimSun" pitchFamily="2" charset="-122"/>
            </a:endParaRPr>
          </a:p>
        </p:txBody>
      </p:sp>
      <p:grpSp>
        <p:nvGrpSpPr>
          <p:cNvPr id="69636" name="Group 2"/>
          <p:cNvGrpSpPr/>
          <p:nvPr/>
        </p:nvGrpSpPr>
        <p:grpSpPr>
          <a:xfrm>
            <a:off x="1781175" y="2844800"/>
            <a:ext cx="8120063" cy="3816350"/>
            <a:chOff x="1781735" y="2709583"/>
            <a:chExt cx="8119782" cy="3816726"/>
          </a:xfrm>
        </p:grpSpPr>
        <p:sp>
          <p:nvSpPr>
            <p:cNvPr id="69638" name="Rectangle 7"/>
            <p:cNvSpPr/>
            <p:nvPr>
              <p:custDataLst>
                <p:tags r:id="rId3"/>
              </p:custDataLst>
            </p:nvPr>
          </p:nvSpPr>
          <p:spPr>
            <a:xfrm>
              <a:off x="1781735" y="2709583"/>
              <a:ext cx="8119782" cy="3816726"/>
            </a:xfrm>
            <a:prstGeom prst="rect">
              <a:avLst/>
            </a:prstGeom>
            <a:solidFill>
              <a:srgbClr val="FFFFFF"/>
            </a:solidFill>
            <a:ln w="28575" cap="flat" cmpd="sng">
              <a:solidFill>
                <a:srgbClr val="4472C4"/>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endParaRPr lang="zh-CN" altLang="en-GB" sz="1800" dirty="0">
                <a:solidFill>
                  <a:srgbClr val="000000"/>
                </a:solidFill>
                <a:ea typeface="SimSun" pitchFamily="2" charset="-122"/>
              </a:endParaRPr>
            </a:p>
          </p:txBody>
        </p:sp>
        <p:sp>
          <p:nvSpPr>
            <p:cNvPr id="69639" name="Rectangle 1"/>
            <p:cNvSpPr/>
            <p:nvPr>
              <p:custDataLst>
                <p:tags r:id="rId4"/>
              </p:custDataLst>
            </p:nvPr>
          </p:nvSpPr>
          <p:spPr>
            <a:xfrm>
              <a:off x="1916668" y="2850885"/>
              <a:ext cx="7832454" cy="766838"/>
            </a:xfrm>
            <a:prstGeom prst="rect">
              <a:avLst/>
            </a:prstGeom>
            <a:solidFill>
              <a:srgbClr val="4472C4"/>
            </a:solidFill>
            <a:ln w="12700" cap="flat" cmpd="sng">
              <a:solidFill>
                <a:srgbClr val="2F528F"/>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应用程序</a:t>
              </a:r>
              <a:endParaRPr lang="zh-CN" altLang="en-US" sz="1800" dirty="0">
                <a:solidFill>
                  <a:srgbClr val="FFFFFF"/>
                </a:solidFill>
                <a:ea typeface="SimSun" pitchFamily="2" charset="-122"/>
              </a:endParaRPr>
            </a:p>
          </p:txBody>
        </p:sp>
        <p:sp>
          <p:nvSpPr>
            <p:cNvPr id="69640" name="Rectangle 4"/>
            <p:cNvSpPr/>
            <p:nvPr>
              <p:custDataLst>
                <p:tags r:id="rId5"/>
              </p:custDataLst>
            </p:nvPr>
          </p:nvSpPr>
          <p:spPr>
            <a:xfrm>
              <a:off x="1916668" y="3770137"/>
              <a:ext cx="2587535" cy="765250"/>
            </a:xfrm>
            <a:prstGeom prst="rect">
              <a:avLst/>
            </a:prstGeom>
            <a:solidFill>
              <a:srgbClr val="ED7D31"/>
            </a:solidFill>
            <a:ln w="12700" cap="flat" cmpd="sng">
              <a:solidFill>
                <a:srgbClr val="AE5A2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en-US" altLang="zh-CN" sz="1800" dirty="0">
                  <a:solidFill>
                    <a:srgbClr val="FFFFFF"/>
                  </a:solidFill>
                  <a:ea typeface="SimSun" pitchFamily="2" charset="-122"/>
                </a:rPr>
                <a:t>OpenGL ES API</a:t>
              </a:r>
              <a:endParaRPr lang="en-US" altLang="zh-CN" sz="1800" dirty="0">
                <a:solidFill>
                  <a:srgbClr val="FFFFFF"/>
                </a:solidFill>
                <a:ea typeface="SimSun" pitchFamily="2" charset="-122"/>
              </a:endParaRPr>
            </a:p>
          </p:txBody>
        </p:sp>
        <p:sp>
          <p:nvSpPr>
            <p:cNvPr id="69641" name="Rectangle 5"/>
            <p:cNvSpPr/>
            <p:nvPr>
              <p:custDataLst>
                <p:tags r:id="rId6"/>
              </p:custDataLst>
            </p:nvPr>
          </p:nvSpPr>
          <p:spPr>
            <a:xfrm>
              <a:off x="1916668" y="4687803"/>
              <a:ext cx="7832454" cy="766839"/>
            </a:xfrm>
            <a:prstGeom prst="rect">
              <a:avLst/>
            </a:prstGeom>
            <a:solidFill>
              <a:srgbClr val="70AD47"/>
            </a:solidFill>
            <a:ln w="12700" cap="flat" cmpd="sng">
              <a:solidFill>
                <a:srgbClr val="507E32"/>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本机库</a:t>
              </a:r>
              <a:endParaRPr lang="zh-CN" altLang="en-US" sz="1800" dirty="0">
                <a:solidFill>
                  <a:srgbClr val="FFFFFF"/>
                </a:solidFill>
                <a:ea typeface="SimSun" pitchFamily="2" charset="-122"/>
              </a:endParaRPr>
            </a:p>
          </p:txBody>
        </p:sp>
        <p:sp>
          <p:nvSpPr>
            <p:cNvPr id="69642" name="Rectangle 6"/>
            <p:cNvSpPr/>
            <p:nvPr>
              <p:custDataLst>
                <p:tags r:id="rId7"/>
              </p:custDataLst>
            </p:nvPr>
          </p:nvSpPr>
          <p:spPr>
            <a:xfrm>
              <a:off x="1916668" y="5607056"/>
              <a:ext cx="7832454" cy="766838"/>
            </a:xfrm>
            <a:prstGeom prst="rect">
              <a:avLst/>
            </a:prstGeom>
            <a:solidFill>
              <a:srgbClr val="000000"/>
            </a:solidFill>
            <a:ln w="12700" cap="flat" cmpd="sng">
              <a:solidFill>
                <a:srgbClr val="000000"/>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硬件抽象层（</a:t>
              </a:r>
              <a:r>
                <a:rPr lang="en-US" altLang="zh-CN" sz="1800" dirty="0">
                  <a:solidFill>
                    <a:srgbClr val="FFFFFF"/>
                  </a:solidFill>
                  <a:ea typeface="SimSun" pitchFamily="2" charset="-122"/>
                </a:rPr>
                <a:t>HAL</a:t>
              </a:r>
              <a:r>
                <a:rPr lang="zh-CN" altLang="en-US" sz="1800" dirty="0">
                  <a:solidFill>
                    <a:srgbClr val="FFFFFF"/>
                  </a:solidFill>
                  <a:ea typeface="SimSun" pitchFamily="2" charset="-122"/>
                </a:rPr>
                <a:t>）</a:t>
              </a:r>
              <a:endParaRPr lang="zh-CN" altLang="en-US" sz="1800" dirty="0">
                <a:solidFill>
                  <a:srgbClr val="FFFFFF"/>
                </a:solidFill>
                <a:ea typeface="SimSun" pitchFamily="2" charset="-122"/>
              </a:endParaRPr>
            </a:p>
          </p:txBody>
        </p:sp>
      </p:grpSp>
      <p:sp>
        <p:nvSpPr>
          <p:cNvPr id="69637" name="Rectangle 9"/>
          <p:cNvSpPr/>
          <p:nvPr>
            <p:custDataLst>
              <p:tags r:id="rId8"/>
            </p:custDataLst>
          </p:nvPr>
        </p:nvSpPr>
        <p:spPr>
          <a:xfrm>
            <a:off x="4637088" y="3903663"/>
            <a:ext cx="5111750" cy="766762"/>
          </a:xfrm>
          <a:prstGeom prst="rect">
            <a:avLst/>
          </a:prstGeom>
          <a:solidFill>
            <a:srgbClr val="ED7D31"/>
          </a:solidFill>
          <a:ln w="12700" cap="flat" cmpd="sng">
            <a:solidFill>
              <a:srgbClr val="AE5A21"/>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r>
              <a:rPr lang="zh-CN" altLang="en-US" sz="1800" dirty="0">
                <a:solidFill>
                  <a:srgbClr val="FFFFFF"/>
                </a:solidFill>
                <a:ea typeface="SimSun" pitchFamily="2" charset="-122"/>
              </a:rPr>
              <a:t>其他</a:t>
            </a:r>
            <a:r>
              <a:rPr lang="en-US" altLang="zh-CN" sz="1800" dirty="0">
                <a:solidFill>
                  <a:srgbClr val="FFFFFF"/>
                </a:solidFill>
                <a:ea typeface="SimSun" pitchFamily="2" charset="-122"/>
              </a:rPr>
              <a:t>API</a:t>
            </a:r>
            <a:endParaRPr lang="en-US" altLang="zh-CN" sz="1800" dirty="0">
              <a:solidFill>
                <a:srgbClr val="FFFFFF"/>
              </a:solidFill>
              <a:ea typeface="SimSun" pitchFamily="2"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8"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en-US" altLang="zh-CN" dirty="0">
                <a:ea typeface="SimSun" pitchFamily="2" charset="-122"/>
              </a:rPr>
              <a:t>OpenGL ES</a:t>
            </a:r>
            <a:r>
              <a:rPr lang="zh-CN" altLang="en-US" dirty="0">
                <a:ea typeface="SimSun" pitchFamily="2" charset="-122"/>
              </a:rPr>
              <a:t>的实施者</a:t>
            </a:r>
            <a:endParaRPr lang="zh-CN" altLang="en-US" dirty="0">
              <a:ea typeface="SimSun" pitchFamily="2" charset="-122"/>
            </a:endParaRPr>
          </a:p>
        </p:txBody>
      </p:sp>
      <p:sp>
        <p:nvSpPr>
          <p:cNvPr id="65952" name="Content Placeholder 2"/>
          <p:cNvSpPr>
            <a:spLocks noGrp="1" noChangeArrowheads="1"/>
          </p:cNvSpPr>
          <p:nvPr>
            <p:ph idx="1"/>
            <p:custDataLst>
              <p:tags r:id="rId2"/>
            </p:custDataLst>
          </p:nvPr>
        </p:nvSpPr>
        <p:spPr bwMode="auto">
          <a:xfrm>
            <a:off x="354013" y="2174875"/>
            <a:ext cx="11837987" cy="4367213"/>
          </a:xfrm>
          <a:effectLst/>
          <a:scene3d>
            <a:camera prst="orthographicFront"/>
            <a:lightRig rig="balanced" dir="t"/>
          </a:scene3d>
          <a:sp3d prstMaterial="plastic"/>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3" anchor="t" anchorCtr="0" compatLnSpc="1"/>
          <a:lstStyle/>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图芯技术</a:t>
            </a:r>
            <a:endPar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芯原</a:t>
            </a:r>
            <a:endPar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en-US" altLang="zh-CN"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TAKUMI</a:t>
            </a:r>
            <a:r>
              <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株式会社</a:t>
            </a:r>
            <a:endPar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索尼爱立信</a:t>
            </a:r>
            <a:endPar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索尼电脑娱乐</a:t>
            </a:r>
            <a:endPar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索喜</a:t>
            </a:r>
            <a:endPar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三星电子</a:t>
            </a:r>
            <a:endPar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高通</a:t>
            </a:r>
            <a:endPar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松下</a:t>
            </a:r>
            <a:endPar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松下</a:t>
            </a:r>
            <a:r>
              <a:rPr kumimoji="0" lang="en-US" altLang="zh-CN"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a:t>
            </a:r>
            <a:r>
              <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松下电器</a:t>
            </a:r>
            <a:endPar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任天堂</a:t>
            </a:r>
            <a:endPar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en-US" altLang="zh-CN" sz="1800" b="0" i="0" u="none" strike="noStrike" kern="0" cap="none" spc="0" normalizeH="0" baseline="0" noProof="0" dirty="0" err="1" smtClean="0">
                <a:ln>
                  <a:noFill/>
                </a:ln>
                <a:solidFill>
                  <a:schemeClr val="tx1"/>
                </a:solidFill>
                <a:effectLst/>
                <a:uLnTx/>
                <a:uFillTx/>
                <a:latin typeface="Calibri" pitchFamily="34" charset="0"/>
                <a:ea typeface="SimSun"/>
                <a:cs typeface="Arial" panose="020B0604020202090204" pitchFamily="34" charset="0"/>
              </a:rPr>
              <a:t>NexusChips</a:t>
            </a:r>
            <a:r>
              <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公司</a:t>
            </a:r>
            <a:endPar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英伟达</a:t>
            </a:r>
            <a:endPar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诺基亚</a:t>
            </a:r>
            <a:endPar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联发科</a:t>
            </a:r>
            <a:endPar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en-US" altLang="zh-CN"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Marvell</a:t>
            </a:r>
            <a:endParaRPr kumimoji="0" lang="en-US" altLang="zh-CN"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英特尔</a:t>
            </a:r>
            <a:endPar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en-US" altLang="zh-CN"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Imagination Technologies</a:t>
            </a:r>
            <a:endParaRPr kumimoji="0" lang="en-US" altLang="zh-CN"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en-US" altLang="zh-CN"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ITRI</a:t>
            </a:r>
            <a:endParaRPr kumimoji="0" lang="en-US" altLang="zh-CN"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韩华系统</a:t>
            </a:r>
            <a:endPar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海思半导体</a:t>
            </a:r>
            <a:endPar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谷歌</a:t>
            </a:r>
            <a:endPar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富士通</a:t>
            </a:r>
            <a:endPar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en-US" altLang="zh-CN"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DMP</a:t>
            </a:r>
            <a:r>
              <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公司</a:t>
            </a:r>
            <a:endPar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创新科技有限公司</a:t>
            </a:r>
            <a:endPar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en-US" altLang="zh-CN"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Creative Labs</a:t>
            </a:r>
            <a:endParaRPr kumimoji="0" lang="en-US" altLang="zh-CN"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博通</a:t>
            </a:r>
            <a:endPar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en-US" altLang="zh-CN"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ARM Limited</a:t>
            </a:r>
            <a:endParaRPr kumimoji="0" lang="en-US" altLang="zh-CN"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苹果公司</a:t>
            </a:r>
            <a:endParaRPr kumimoji="0" lang="zh-CN" altLang="en-US"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en-US" altLang="zh-CN"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AMD</a:t>
            </a:r>
            <a:endParaRPr kumimoji="0" lang="en-US" altLang="zh-CN" sz="1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2" name="Rectangle 4"/>
          <p:cNvSpPr>
            <a:spLocks noGrp="1"/>
          </p:cNvSpPr>
          <p:nvPr>
            <p:ph type="ctrTitle"/>
            <p:custDataLst>
              <p:tags r:id="rId1"/>
            </p:custDataLst>
          </p:nvPr>
        </p:nvSpPr>
        <p:spPr>
          <a:xfrm>
            <a:off x="896938" y="1935163"/>
            <a:ext cx="10499725" cy="1698625"/>
          </a:xfrm>
        </p:spPr>
        <p:txBody>
          <a:bodyPr vert="horz" wrap="square" lIns="91440" tIns="45720" rIns="91440" bIns="45720" anchor="ctr"/>
          <a:lstStyle>
            <a:lvl1pPr lvl="0">
              <a:defRPr/>
            </a:lvl1pPr>
          </a:lstStyle>
          <a:p>
            <a:pPr lvl="0">
              <a:lnSpc>
                <a:spcPts val="5400"/>
              </a:lnSpc>
            </a:pPr>
            <a:r>
              <a:rPr lang="zh-CN" altLang="en-US" sz="4800" dirty="0">
                <a:solidFill>
                  <a:schemeClr val="bg1"/>
                </a:solidFill>
                <a:latin typeface="Georgia" panose="02040802050405020203" pitchFamily="18" charset="0"/>
                <a:ea typeface="SimSun" pitchFamily="2" charset="-122"/>
              </a:rPr>
              <a:t>功耗和性能问题</a:t>
            </a:r>
            <a:endParaRPr lang="zh-CN" altLang="en-US" sz="4800" dirty="0">
              <a:solidFill>
                <a:schemeClr val="bg1"/>
              </a:solidFill>
              <a:latin typeface="Georgia" panose="02040802050405020203" pitchFamily="18" charset="0"/>
              <a:ea typeface="SimSun" pitchFamily="2" charset="-122"/>
            </a:endParaRPr>
          </a:p>
        </p:txBody>
      </p:sp>
      <p:sp>
        <p:nvSpPr>
          <p:cNvPr id="71683" name="TextBox 2"/>
          <p:cNvSpPr txBox="1"/>
          <p:nvPr/>
        </p:nvSpPr>
        <p:spPr>
          <a:xfrm>
            <a:off x="192088" y="6488113"/>
            <a:ext cx="11880850" cy="24606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r" eaLnBrk="1" hangingPunct="1">
              <a:lnSpc>
                <a:spcPct val="100000"/>
              </a:lnSpc>
              <a:spcBef>
                <a:spcPct val="0"/>
              </a:spcBef>
              <a:buNone/>
            </a:pPr>
            <a:r>
              <a:rPr lang="en-US" altLang="zh-CN" sz="1000" dirty="0">
                <a:solidFill>
                  <a:schemeClr val="bg1"/>
                </a:solidFill>
                <a:ea typeface="SimSun" pitchFamily="2" charset="-122"/>
              </a:rPr>
              <a:t>Imagination Technologies</a:t>
            </a:r>
            <a:r>
              <a:rPr lang="zh-CN" altLang="en-US" sz="1000" dirty="0">
                <a:solidFill>
                  <a:schemeClr val="bg1"/>
                </a:solidFill>
                <a:ea typeface="SimSun" pitchFamily="2" charset="-122"/>
              </a:rPr>
              <a:t>版权所有</a:t>
            </a:r>
            <a:endParaRPr lang="zh-CN" altLang="en-US" sz="1000" dirty="0">
              <a:solidFill>
                <a:schemeClr val="bg1"/>
              </a:solidFill>
              <a:ea typeface="SimSun" pitchFamily="2" charset="-122"/>
            </a:endParaRPr>
          </a:p>
        </p:txBody>
      </p:sp>
    </p:spTree>
  </p:cSld>
  <p:clrMapOvr>
    <a:masterClrMapping/>
  </p:clrMapOvr>
  <p:transition spd="med">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6" name="Title 3"/>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功耗</a:t>
            </a:r>
            <a:endParaRPr lang="zh-CN" altLang="en-US" dirty="0">
              <a:ea typeface="SimSun" pitchFamily="2" charset="-122"/>
            </a:endParaRPr>
          </a:p>
        </p:txBody>
      </p:sp>
      <p:sp>
        <p:nvSpPr>
          <p:cNvPr id="72707" name="Content Placeholder 4"/>
          <p:cNvSpPr>
            <a:spLocks noGrp="1"/>
          </p:cNvSpPr>
          <p:nvPr>
            <p:ph idx="1"/>
            <p:custDataLst>
              <p:tags r:id="rId2"/>
            </p:custDataLst>
          </p:nvPr>
        </p:nvSpPr>
        <p:spPr>
          <a:xfrm>
            <a:off x="354013" y="2174875"/>
            <a:ext cx="11503025" cy="4367213"/>
          </a:xfrm>
        </p:spPr>
        <p:txBody>
          <a:bodyPr vert="horz" wrap="square" lIns="91440" tIns="45720" rIns="91440" bIns="45720" anchor="t"/>
          <a:p>
            <a:r>
              <a:rPr lang="zh-CN" altLang="en-US" dirty="0">
                <a:ea typeface="SimSun" pitchFamily="2" charset="-122"/>
              </a:rPr>
              <a:t>移动架构的每次迭代都会带来性能上的提升</a:t>
            </a:r>
            <a:endParaRPr lang="zh-CN" altLang="en-US" dirty="0">
              <a:ea typeface="SimSun" pitchFamily="2" charset="-122"/>
            </a:endParaRPr>
          </a:p>
          <a:p>
            <a:r>
              <a:rPr lang="zh-CN" altLang="en-US" dirty="0">
                <a:ea typeface="SimSun" pitchFamily="2" charset="-122"/>
              </a:rPr>
              <a:t>如果新架构的每次迭代都只是在旧架构的基础之上增添原有的组件，</a:t>
            </a:r>
            <a:br>
              <a:rPr lang="en-US" altLang="zh-CN" dirty="0">
                <a:ea typeface="SimSun" pitchFamily="2" charset="-122"/>
              </a:rPr>
            </a:br>
            <a:r>
              <a:rPr lang="zh-CN" altLang="en-US" dirty="0">
                <a:ea typeface="SimSun" pitchFamily="2" charset="-122"/>
              </a:rPr>
              <a:t>那么性能越高，功耗也越高</a:t>
            </a:r>
            <a:endParaRPr lang="zh-CN" altLang="en-US" dirty="0">
              <a:ea typeface="SimSun" pitchFamily="2" charset="-122"/>
            </a:endParaRPr>
          </a:p>
          <a:p>
            <a:r>
              <a:rPr lang="zh-CN" altLang="en-US" dirty="0">
                <a:ea typeface="SimSun" pitchFamily="2" charset="-122"/>
              </a:rPr>
              <a:t>功耗升高意味着移动设备的电池使用得更频繁，电池电量下降得更快，并且会产生热量</a:t>
            </a:r>
            <a:endParaRPr lang="zh-CN" altLang="en-US" dirty="0">
              <a:ea typeface="SimSun" pitchFamily="2" charset="-122"/>
            </a:endParaRPr>
          </a:p>
          <a:p>
            <a:r>
              <a:rPr lang="zh-CN" altLang="en-US" dirty="0">
                <a:ea typeface="SimSun" pitchFamily="2" charset="-122"/>
              </a:rPr>
              <a:t>高耗电的软件不会受到目标用户的青睐</a:t>
            </a:r>
            <a:endParaRPr lang="zh-CN" altLang="en-US" dirty="0">
              <a:ea typeface="SimSun" pitchFamily="2" charset="-122"/>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性能问题</a:t>
            </a:r>
            <a:endParaRPr lang="zh-CN" altLang="en-US" dirty="0">
              <a:ea typeface="SimSun" pitchFamily="2" charset="-122"/>
            </a:endParaRPr>
          </a:p>
        </p:txBody>
      </p:sp>
      <p:sp>
        <p:nvSpPr>
          <p:cNvPr id="73731" name="Content Placeholder 2"/>
          <p:cNvSpPr>
            <a:spLocks noGrp="1"/>
          </p:cNvSpPr>
          <p:nvPr>
            <p:ph idx="1"/>
            <p:custDataLst>
              <p:tags r:id="rId2"/>
            </p:custDataLst>
          </p:nvPr>
        </p:nvSpPr>
        <p:spPr>
          <a:xfrm>
            <a:off x="354013" y="2174875"/>
            <a:ext cx="11414125" cy="4367213"/>
          </a:xfrm>
        </p:spPr>
        <p:txBody>
          <a:bodyPr vert="horz" wrap="square" lIns="91440" tIns="45720" rIns="91440" bIns="45720" anchor="t"/>
          <a:p>
            <a:r>
              <a:rPr lang="zh-CN" altLang="en-US" dirty="0">
                <a:ea typeface="SimSun" pitchFamily="2" charset="-122"/>
              </a:rPr>
              <a:t>在</a:t>
            </a:r>
            <a:r>
              <a:rPr lang="en-US" altLang="zh-CN" dirty="0">
                <a:ea typeface="SimSun" pitchFamily="2" charset="-122"/>
              </a:rPr>
              <a:t>CPU</a:t>
            </a:r>
            <a:r>
              <a:rPr lang="zh-CN" altLang="en-US" dirty="0">
                <a:ea typeface="SimSun" pitchFamily="2" charset="-122"/>
              </a:rPr>
              <a:t>或</a:t>
            </a:r>
            <a:r>
              <a:rPr lang="en-US" altLang="zh-CN" dirty="0">
                <a:ea typeface="SimSun" pitchFamily="2" charset="-122"/>
              </a:rPr>
              <a:t>GPU</a:t>
            </a:r>
            <a:r>
              <a:rPr lang="zh-CN" altLang="en-US" dirty="0">
                <a:ea typeface="SimSun" pitchFamily="2" charset="-122"/>
              </a:rPr>
              <a:t>上处理数据会产生功耗</a:t>
            </a:r>
            <a:endParaRPr lang="zh-CN" altLang="en-US" dirty="0">
              <a:ea typeface="SimSun" pitchFamily="2" charset="-122"/>
            </a:endParaRPr>
          </a:p>
          <a:p>
            <a:r>
              <a:rPr lang="zh-CN" altLang="en-US" dirty="0">
                <a:ea typeface="SimSun" pitchFamily="2" charset="-122"/>
              </a:rPr>
              <a:t>因此，优化</a:t>
            </a:r>
            <a:r>
              <a:rPr lang="en-US" altLang="zh-CN" dirty="0">
                <a:ea typeface="SimSun" pitchFamily="2" charset="-122"/>
              </a:rPr>
              <a:t>CPU</a:t>
            </a:r>
            <a:r>
              <a:rPr lang="zh-CN" altLang="en-US" dirty="0">
                <a:ea typeface="SimSun" pitchFamily="2" charset="-122"/>
              </a:rPr>
              <a:t>和</a:t>
            </a:r>
            <a:r>
              <a:rPr lang="en-US" altLang="zh-CN" dirty="0">
                <a:ea typeface="SimSun" pitchFamily="2" charset="-122"/>
              </a:rPr>
              <a:t>GPU</a:t>
            </a:r>
            <a:r>
              <a:rPr lang="zh-CN" altLang="en-US" dirty="0">
                <a:ea typeface="SimSun" pitchFamily="2" charset="-122"/>
              </a:rPr>
              <a:t>上执行的代码可降低功耗</a:t>
            </a:r>
            <a:endParaRPr lang="zh-CN" altLang="en-US" dirty="0">
              <a:ea typeface="SimSun" pitchFamily="2" charset="-122"/>
            </a:endParaRPr>
          </a:p>
          <a:p>
            <a:r>
              <a:rPr lang="zh-CN" altLang="en-US" dirty="0">
                <a:ea typeface="SimSun" pitchFamily="2" charset="-122"/>
              </a:rPr>
              <a:t>减少提交给</a:t>
            </a:r>
            <a:r>
              <a:rPr lang="en-US" altLang="zh-CN" dirty="0">
                <a:ea typeface="SimSun" pitchFamily="2" charset="-122"/>
              </a:rPr>
              <a:t>GPU</a:t>
            </a:r>
            <a:r>
              <a:rPr lang="zh-CN" altLang="en-US" dirty="0">
                <a:ea typeface="SimSun" pitchFamily="2" charset="-122"/>
              </a:rPr>
              <a:t>的几何形状数量将降低处理频率，与此同时也能够降低功耗</a:t>
            </a:r>
            <a:endParaRPr lang="zh-CN" altLang="en-US" dirty="0">
              <a:ea typeface="SimSun" pitchFamily="2" charset="-122"/>
            </a:endParaRPr>
          </a:p>
          <a:p>
            <a:r>
              <a:rPr lang="en-US" altLang="zh-CN" dirty="0">
                <a:ea typeface="SimSun" pitchFamily="2" charset="-122"/>
              </a:rPr>
              <a:t>GPU</a:t>
            </a:r>
            <a:r>
              <a:rPr lang="zh-CN" altLang="en-US" dirty="0">
                <a:ea typeface="SimSun" pitchFamily="2" charset="-122"/>
              </a:rPr>
              <a:t>架构也可以降低处理成本，因为可以选择不处理隐藏的三角形，从而减小带宽并降低功耗</a:t>
            </a:r>
            <a:endParaRPr lang="zh-CN" altLang="en-US" dirty="0">
              <a:ea typeface="SimSun" pitchFamily="2" charset="-122"/>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立即模式渲染（</a:t>
            </a:r>
            <a:r>
              <a:rPr lang="en-US" altLang="zh-CN" dirty="0">
                <a:ea typeface="SimSun" pitchFamily="2" charset="-122"/>
              </a:rPr>
              <a:t>IMR</a:t>
            </a:r>
            <a:r>
              <a:rPr lang="zh-CN" altLang="en-US" dirty="0">
                <a:ea typeface="SimSun" pitchFamily="2" charset="-122"/>
              </a:rPr>
              <a:t>）</a:t>
            </a:r>
            <a:endParaRPr lang="zh-CN" altLang="en-US" dirty="0">
              <a:ea typeface="SimSun" pitchFamily="2" charset="-122"/>
            </a:endParaRPr>
          </a:p>
        </p:txBody>
      </p:sp>
      <p:sp>
        <p:nvSpPr>
          <p:cNvPr id="74755" name="Content Placeholder 2"/>
          <p:cNvSpPr>
            <a:spLocks noGrp="1"/>
          </p:cNvSpPr>
          <p:nvPr>
            <p:ph idx="1"/>
            <p:custDataLst>
              <p:tags r:id="rId2"/>
            </p:custDataLst>
          </p:nvPr>
        </p:nvSpPr>
        <p:spPr>
          <a:xfrm>
            <a:off x="354013" y="2174875"/>
            <a:ext cx="11414125" cy="4367213"/>
          </a:xfrm>
        </p:spPr>
        <p:txBody>
          <a:bodyPr vert="horz" wrap="square" lIns="91440" tIns="45720" rIns="91440" bIns="45720" anchor="t"/>
          <a:p>
            <a:r>
              <a:rPr lang="zh-CN" altLang="en-US" dirty="0">
                <a:ea typeface="SimSun" pitchFamily="2" charset="-122"/>
              </a:rPr>
              <a:t>立即模式渲染（</a:t>
            </a:r>
            <a:r>
              <a:rPr lang="en-US" altLang="zh-CN" dirty="0">
                <a:ea typeface="SimSun" pitchFamily="2" charset="-122"/>
              </a:rPr>
              <a:t>IMR</a:t>
            </a:r>
            <a:r>
              <a:rPr lang="zh-CN" altLang="en-US" dirty="0">
                <a:ea typeface="SimSun" pitchFamily="2" charset="-122"/>
              </a:rPr>
              <a:t>）是一种常见的基本移动图形流水线，可在几何形状提交给</a:t>
            </a:r>
            <a:r>
              <a:rPr lang="en-US" altLang="zh-CN" dirty="0">
                <a:ea typeface="SimSun" pitchFamily="2" charset="-122"/>
              </a:rPr>
              <a:t>GPU</a:t>
            </a:r>
            <a:r>
              <a:rPr lang="zh-CN" altLang="en-US" dirty="0">
                <a:ea typeface="SimSun" pitchFamily="2" charset="-122"/>
              </a:rPr>
              <a:t>后立即对其进行渲染</a:t>
            </a:r>
            <a:endParaRPr lang="zh-CN" altLang="en-US" dirty="0">
              <a:ea typeface="SimSun" pitchFamily="2" charset="-122"/>
            </a:endParaRPr>
          </a:p>
          <a:p>
            <a:r>
              <a:rPr lang="zh-CN" altLang="en-US" dirty="0">
                <a:ea typeface="SimSun" pitchFamily="2" charset="-122"/>
              </a:rPr>
              <a:t>也就是说，提交的每个几何形状都按提交顺序完成处理</a:t>
            </a:r>
            <a:endParaRPr lang="zh-CN" altLang="en-US" dirty="0">
              <a:ea typeface="SimSun" pitchFamily="2" charset="-122"/>
            </a:endParaRPr>
          </a:p>
          <a:p>
            <a:pPr lvl="1"/>
            <a:r>
              <a:rPr lang="zh-CN" altLang="en-US" dirty="0">
                <a:ea typeface="SimSun" pitchFamily="2" charset="-122"/>
              </a:rPr>
              <a:t>由于“过度绘制”的原因，这会浪费处理时间和增加功耗</a:t>
            </a:r>
            <a:endParaRPr lang="zh-CN" altLang="en-US" dirty="0">
              <a:ea typeface="SimSun" pitchFamily="2" charset="-122"/>
            </a:endParaRPr>
          </a:p>
          <a:p>
            <a:pPr lvl="1"/>
            <a:r>
              <a:rPr lang="zh-CN" altLang="en-US" dirty="0">
                <a:ea typeface="SimSun" pitchFamily="2" charset="-122"/>
              </a:rPr>
              <a:t>“</a:t>
            </a:r>
            <a:r>
              <a:rPr lang="en-US" altLang="zh-CN" dirty="0">
                <a:ea typeface="SimSun" pitchFamily="2" charset="-122"/>
              </a:rPr>
              <a:t>Early-Z</a:t>
            </a:r>
            <a:r>
              <a:rPr lang="en-US" altLang="zh-CN" dirty="0">
                <a:latin typeface="SimSun" pitchFamily="2" charset="-122"/>
                <a:ea typeface="SimSun" pitchFamily="2" charset="-122"/>
              </a:rPr>
              <a:t>”</a:t>
            </a:r>
            <a:r>
              <a:rPr lang="zh-CN" altLang="en-US" dirty="0">
                <a:ea typeface="SimSun" pitchFamily="2" charset="-122"/>
              </a:rPr>
              <a:t>技术会有所帮助，但只能达到几何形状分类的程度</a:t>
            </a:r>
            <a:endParaRPr lang="zh-CN" altLang="en-US" dirty="0">
              <a:ea typeface="SimSun" pitchFamily="2" charset="-122"/>
            </a:endParaRPr>
          </a:p>
          <a:p>
            <a:r>
              <a:rPr lang="zh-CN" altLang="en-US" dirty="0">
                <a:ea typeface="SimSun" pitchFamily="2" charset="-122"/>
              </a:rPr>
              <a:t>缓冲区存储在系统存储器中</a:t>
            </a:r>
            <a:endParaRPr lang="zh-CN" altLang="en-US" dirty="0">
              <a:ea typeface="SimSun" pitchFamily="2" charset="-122"/>
            </a:endParaRPr>
          </a:p>
          <a:p>
            <a:pPr lvl="1"/>
            <a:r>
              <a:rPr lang="zh-CN" altLang="en-US" dirty="0">
                <a:ea typeface="SimSun" pitchFamily="2" charset="-122"/>
              </a:rPr>
              <a:t>高带宽使用、功耗和延时</a:t>
            </a:r>
            <a:endParaRPr lang="zh-CN" altLang="en-US" dirty="0">
              <a:ea typeface="SimSun" pitchFamily="2" charset="-122"/>
            </a:endParaRPr>
          </a:p>
          <a:p>
            <a:endParaRPr lang="zh-CN" altLang="en-GB" dirty="0">
              <a:ea typeface="SimSun" pitchFamily="2"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8"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立即模式渲染（</a:t>
            </a:r>
            <a:r>
              <a:rPr lang="en-US" altLang="zh-CN" dirty="0">
                <a:ea typeface="SimSun" pitchFamily="2" charset="-122"/>
              </a:rPr>
              <a:t>IMR</a:t>
            </a:r>
            <a:r>
              <a:rPr lang="zh-CN" altLang="en-US" dirty="0">
                <a:ea typeface="SimSun" pitchFamily="2" charset="-122"/>
              </a:rPr>
              <a:t>）</a:t>
            </a:r>
            <a:endParaRPr lang="zh-CN" altLang="en-US" dirty="0">
              <a:ea typeface="SimSun" pitchFamily="2" charset="-122"/>
            </a:endParaRPr>
          </a:p>
        </p:txBody>
      </p:sp>
      <p:pic>
        <p:nvPicPr>
          <p:cNvPr id="75779" name="Picture 4"/>
          <p:cNvPicPr>
            <a:picLocks noChangeAspect="1"/>
          </p:cNvPicPr>
          <p:nvPr>
            <p:custDataLst>
              <p:tags r:id="rId2"/>
            </p:custDataLst>
          </p:nvPr>
        </p:nvPicPr>
        <p:blipFill>
          <a:blip r:embed="rId3"/>
          <a:srcRect l="6586" t="12743" r="7091" b="51303"/>
          <a:stretch>
            <a:fillRect/>
          </a:stretch>
        </p:blipFill>
        <p:spPr>
          <a:xfrm>
            <a:off x="320675" y="2665413"/>
            <a:ext cx="11480800" cy="2695575"/>
          </a:xfrm>
          <a:prstGeom prst="rect">
            <a:avLst/>
          </a:prstGeom>
          <a:noFill/>
          <a:ln w="9525">
            <a:noFill/>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2"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基于图块渲染（</a:t>
            </a:r>
            <a:r>
              <a:rPr lang="en-US" altLang="zh-CN" dirty="0">
                <a:ea typeface="SimSun" pitchFamily="2" charset="-122"/>
              </a:rPr>
              <a:t>TBR</a:t>
            </a:r>
            <a:r>
              <a:rPr lang="zh-CN" altLang="en-US" dirty="0">
                <a:ea typeface="SimSun" pitchFamily="2" charset="-122"/>
              </a:rPr>
              <a:t>）</a:t>
            </a:r>
            <a:endParaRPr lang="zh-CN" altLang="en-US" dirty="0">
              <a:ea typeface="SimSun" pitchFamily="2" charset="-122"/>
            </a:endParaRPr>
          </a:p>
        </p:txBody>
      </p:sp>
      <p:sp>
        <p:nvSpPr>
          <p:cNvPr id="76803" name="Content Placeholder 2"/>
          <p:cNvSpPr>
            <a:spLocks noGrp="1"/>
          </p:cNvSpPr>
          <p:nvPr>
            <p:ph idx="1"/>
            <p:custDataLst>
              <p:tags r:id="rId2"/>
            </p:custDataLst>
          </p:nvPr>
        </p:nvSpPr>
        <p:spPr>
          <a:xfrm>
            <a:off x="354013" y="2174875"/>
            <a:ext cx="11414125" cy="4367213"/>
          </a:xfrm>
        </p:spPr>
        <p:txBody>
          <a:bodyPr vert="horz" wrap="square" lIns="91440" tIns="45720" rIns="91440" bIns="45720" anchor="t"/>
          <a:p>
            <a:r>
              <a:rPr lang="zh-CN" altLang="en-US" dirty="0">
                <a:ea typeface="SimSun" pitchFamily="2" charset="-122"/>
              </a:rPr>
              <a:t>基于图块渲染（</a:t>
            </a:r>
            <a:r>
              <a:rPr lang="en-US" altLang="zh-CN" dirty="0">
                <a:ea typeface="SimSun" pitchFamily="2" charset="-122"/>
              </a:rPr>
              <a:t>TBR</a:t>
            </a:r>
            <a:r>
              <a:rPr lang="zh-CN" altLang="en-US" dirty="0">
                <a:ea typeface="SimSun" pitchFamily="2" charset="-122"/>
              </a:rPr>
              <a:t>）是一种全新的移动图形流水线</a:t>
            </a:r>
            <a:endParaRPr lang="zh-CN" altLang="en-US" dirty="0">
              <a:ea typeface="SimSun" pitchFamily="2" charset="-122"/>
            </a:endParaRPr>
          </a:p>
          <a:p>
            <a:r>
              <a:rPr lang="zh-CN" altLang="en-US" dirty="0">
                <a:ea typeface="SimSun" pitchFamily="2" charset="-122"/>
              </a:rPr>
              <a:t>按图块执行光栅化</a:t>
            </a:r>
            <a:endParaRPr lang="zh-CN" altLang="en-US" dirty="0">
              <a:ea typeface="SimSun" pitchFamily="2" charset="-122"/>
            </a:endParaRPr>
          </a:p>
          <a:p>
            <a:pPr lvl="1"/>
            <a:r>
              <a:rPr lang="zh-CN" altLang="en-US" dirty="0">
                <a:ea typeface="SimSun" pitchFamily="2" charset="-122"/>
              </a:rPr>
              <a:t>允许使用快速的片上缓冲区，从而实现低带宽、低功耗和短延时</a:t>
            </a:r>
            <a:endParaRPr lang="zh-CN" altLang="en-US" dirty="0">
              <a:ea typeface="SimSun" pitchFamily="2" charset="-122"/>
            </a:endParaRPr>
          </a:p>
          <a:p>
            <a:r>
              <a:rPr lang="zh-CN" altLang="en-US" dirty="0">
                <a:ea typeface="SimSun" pitchFamily="2" charset="-122"/>
              </a:rPr>
              <a:t>但是，每个图元仍按提交顺序完成处理</a:t>
            </a:r>
            <a:endParaRPr lang="zh-CN" altLang="en-US" dirty="0">
              <a:ea typeface="SimSun" pitchFamily="2" charset="-122"/>
            </a:endParaRPr>
          </a:p>
          <a:p>
            <a:pPr lvl="1"/>
            <a:r>
              <a:rPr lang="zh-CN" altLang="en-US" dirty="0">
                <a:ea typeface="SimSun" pitchFamily="2" charset="-122"/>
              </a:rPr>
              <a:t>“</a:t>
            </a:r>
            <a:r>
              <a:rPr lang="en-US" altLang="zh-CN" dirty="0">
                <a:ea typeface="SimSun" pitchFamily="2" charset="-122"/>
              </a:rPr>
              <a:t>Early-Z</a:t>
            </a:r>
            <a:r>
              <a:rPr lang="zh-CN" altLang="en-US" dirty="0">
                <a:latin typeface="SimSun" pitchFamily="2" charset="-122"/>
                <a:ea typeface="SimSun" pitchFamily="2" charset="-122"/>
              </a:rPr>
              <a:t>”</a:t>
            </a:r>
            <a:r>
              <a:rPr lang="zh-CN" altLang="en-US" dirty="0">
                <a:ea typeface="SimSun" pitchFamily="2" charset="-122"/>
              </a:rPr>
              <a:t>技术会有所帮助，但只能达到几何形状分类的程度</a:t>
            </a:r>
            <a:endParaRPr lang="zh-CN" altLang="en-US" dirty="0">
              <a:ea typeface="SimSun"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Title 1"/>
          <p:cNvSpPr>
            <a:spLocks noGrp="1"/>
          </p:cNvSpPr>
          <p:nvPr>
            <p:ph type="title"/>
          </p:nvPr>
        </p:nvSpPr>
        <p:spPr>
          <a:xfrm>
            <a:off x="354013" y="1090613"/>
            <a:ext cx="11414125" cy="976312"/>
          </a:xfrm>
        </p:spPr>
        <p:txBody>
          <a:bodyPr vert="horz" wrap="square" lIns="91440" tIns="45720" rIns="91440" bIns="45720" anchor="ctr"/>
          <a:p>
            <a:r>
              <a:rPr lang="zh-CN" altLang="en-US" dirty="0">
                <a:ea typeface="SimSun" pitchFamily="2" charset="-122"/>
              </a:rPr>
              <a:t>相同的基础架构</a:t>
            </a:r>
            <a:endParaRPr lang="zh-CN" altLang="en-US" dirty="0">
              <a:ea typeface="SimSun" pitchFamily="2" charset="-122"/>
            </a:endParaRPr>
          </a:p>
        </p:txBody>
      </p:sp>
      <p:sp>
        <p:nvSpPr>
          <p:cNvPr id="31747" name="Content Placeholder 2"/>
          <p:cNvSpPr>
            <a:spLocks noGrp="1"/>
          </p:cNvSpPr>
          <p:nvPr>
            <p:ph idx="1"/>
          </p:nvPr>
        </p:nvSpPr>
        <p:spPr>
          <a:xfrm>
            <a:off x="354013" y="2174875"/>
            <a:ext cx="11414125" cy="4367213"/>
          </a:xfrm>
        </p:spPr>
        <p:txBody>
          <a:bodyPr vert="horz" wrap="square" lIns="91440" tIns="45720" rIns="91440" bIns="45720" anchor="t"/>
          <a:p>
            <a:r>
              <a:rPr lang="zh-CN" altLang="en-US" dirty="0">
                <a:ea typeface="SimSun" pitchFamily="2" charset="-122"/>
              </a:rPr>
              <a:t>从基础移动设备到高端台式机，各种硬件规范可谓五花八门</a:t>
            </a:r>
            <a:endParaRPr lang="zh-CN" altLang="en-US" dirty="0">
              <a:ea typeface="SimSun" pitchFamily="2" charset="-122"/>
            </a:endParaRPr>
          </a:p>
          <a:p>
            <a:r>
              <a:rPr lang="zh-CN" altLang="en-US" dirty="0">
                <a:ea typeface="SimSun" pitchFamily="2" charset="-122"/>
              </a:rPr>
              <a:t>但它们都具有类似的硬件架构</a:t>
            </a:r>
            <a:endParaRPr lang="zh-CN" altLang="en-US" dirty="0">
              <a:ea typeface="SimSun" pitchFamily="2" charset="-122"/>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7826" name="Picture 2"/>
          <p:cNvPicPr>
            <a:picLocks noChangeAspect="1"/>
          </p:cNvPicPr>
          <p:nvPr>
            <p:custDataLst>
              <p:tags r:id="rId1"/>
            </p:custDataLst>
          </p:nvPr>
        </p:nvPicPr>
        <p:blipFill>
          <a:blip r:embed="rId2"/>
          <a:srcRect l="57181" t="16959" r="1146" b="9021"/>
          <a:stretch>
            <a:fillRect/>
          </a:stretch>
        </p:blipFill>
        <p:spPr>
          <a:xfrm>
            <a:off x="7599363" y="2066925"/>
            <a:ext cx="4418012" cy="4414838"/>
          </a:xfrm>
          <a:prstGeom prst="rect">
            <a:avLst/>
          </a:prstGeom>
          <a:noFill/>
          <a:ln w="9525">
            <a:noFill/>
          </a:ln>
        </p:spPr>
      </p:pic>
      <p:sp>
        <p:nvSpPr>
          <p:cNvPr id="77827" name="Title 1"/>
          <p:cNvSpPr>
            <a:spLocks noGrp="1"/>
          </p:cNvSpPr>
          <p:nvPr>
            <p:ph type="title"/>
            <p:custDataLst>
              <p:tags r:id="rId3"/>
            </p:custDataLst>
          </p:nvPr>
        </p:nvSpPr>
        <p:spPr>
          <a:xfrm>
            <a:off x="354013" y="1090613"/>
            <a:ext cx="11414125" cy="976312"/>
          </a:xfrm>
        </p:spPr>
        <p:txBody>
          <a:bodyPr vert="horz" wrap="square" lIns="91440" tIns="45720" rIns="91440" bIns="45720" anchor="ctr"/>
          <a:p>
            <a:r>
              <a:rPr lang="zh-CN" altLang="en-US" dirty="0">
                <a:ea typeface="SimSun" pitchFamily="2" charset="-122"/>
              </a:rPr>
              <a:t>分块 </a:t>
            </a:r>
            <a:r>
              <a:rPr lang="en-US" altLang="zh-CN" dirty="0">
                <a:ea typeface="SimSun" pitchFamily="2" charset="-122"/>
              </a:rPr>
              <a:t>- </a:t>
            </a:r>
            <a:r>
              <a:rPr lang="zh-CN" altLang="en-US" dirty="0">
                <a:ea typeface="SimSun" pitchFamily="2" charset="-122"/>
              </a:rPr>
              <a:t>几何形状的并行处理</a:t>
            </a:r>
            <a:endParaRPr lang="zh-CN" altLang="en-US" dirty="0">
              <a:ea typeface="SimSun" pitchFamily="2" charset="-122"/>
            </a:endParaRPr>
          </a:p>
        </p:txBody>
      </p:sp>
      <p:sp>
        <p:nvSpPr>
          <p:cNvPr id="77828" name="Content Placeholder 2"/>
          <p:cNvSpPr>
            <a:spLocks noGrp="1"/>
          </p:cNvSpPr>
          <p:nvPr>
            <p:ph idx="1"/>
            <p:custDataLst>
              <p:tags r:id="rId4"/>
            </p:custDataLst>
          </p:nvPr>
        </p:nvSpPr>
        <p:spPr>
          <a:xfrm>
            <a:off x="354013" y="2174875"/>
            <a:ext cx="7123112" cy="4367213"/>
          </a:xfrm>
        </p:spPr>
        <p:txBody>
          <a:bodyPr vert="horz" wrap="square" lIns="91440" tIns="45720" rIns="91440" bIns="45720" anchor="t"/>
          <a:p>
            <a:r>
              <a:rPr lang="zh-CN" altLang="en-US" dirty="0">
                <a:ea typeface="SimSun" pitchFamily="2" charset="-122"/>
              </a:rPr>
              <a:t>分块概念是指将帧缓冲区细分为多个图块</a:t>
            </a:r>
            <a:endParaRPr lang="zh-CN" altLang="en-US" dirty="0">
              <a:ea typeface="SimSun" pitchFamily="2" charset="-122"/>
            </a:endParaRPr>
          </a:p>
          <a:p>
            <a:r>
              <a:rPr lang="zh-CN" altLang="en-US" dirty="0">
                <a:ea typeface="SimSun" pitchFamily="2" charset="-122"/>
              </a:rPr>
              <a:t>在本示例中，我们将帧缓冲区分成</a:t>
            </a:r>
            <a:r>
              <a:rPr lang="en-US" altLang="zh-CN" dirty="0">
                <a:ea typeface="SimSun" pitchFamily="2" charset="-122"/>
              </a:rPr>
              <a:t>8x8</a:t>
            </a:r>
            <a:r>
              <a:rPr lang="zh-CN" altLang="en-US" dirty="0">
                <a:ea typeface="SimSun" pitchFamily="2" charset="-122"/>
              </a:rPr>
              <a:t>个图块，每个图块</a:t>
            </a:r>
            <a:r>
              <a:rPr lang="en-US" altLang="zh-CN" dirty="0">
                <a:ea typeface="SimSun" pitchFamily="2" charset="-122"/>
              </a:rPr>
              <a:t>32x32</a:t>
            </a:r>
            <a:r>
              <a:rPr lang="zh-CN" altLang="en-US" dirty="0">
                <a:ea typeface="SimSun" pitchFamily="2" charset="-122"/>
              </a:rPr>
              <a:t>个像素</a:t>
            </a:r>
            <a:endParaRPr lang="zh-CN" altLang="en-US" dirty="0">
              <a:ea typeface="SimSun" pitchFamily="2" charset="-122"/>
            </a:endParaRPr>
          </a:p>
          <a:p>
            <a:r>
              <a:rPr lang="zh-CN" altLang="en-US" dirty="0">
                <a:ea typeface="SimSun" pitchFamily="2" charset="-122"/>
              </a:rPr>
              <a:t>几何形状分类为相关的图块</a:t>
            </a:r>
            <a:endParaRPr lang="zh-CN" altLang="en-US" dirty="0">
              <a:ea typeface="SimSun" pitchFamily="2" charset="-122"/>
            </a:endParaRPr>
          </a:p>
          <a:p>
            <a:pPr lvl="1"/>
            <a:r>
              <a:rPr lang="zh-CN" altLang="en-US" dirty="0">
                <a:ea typeface="SimSun" pitchFamily="2" charset="-122"/>
              </a:rPr>
              <a:t>允许独立并行处理各个图块</a:t>
            </a:r>
            <a:endParaRPr lang="zh-CN" altLang="en-US" dirty="0">
              <a:ea typeface="SimSun" pitchFamily="2" charset="-122"/>
            </a:endParaRPr>
          </a:p>
          <a:p>
            <a:r>
              <a:rPr lang="zh-CN" altLang="en-US" dirty="0">
                <a:ea typeface="SimSun" pitchFamily="2" charset="-122"/>
              </a:rPr>
              <a:t>结果是每个图块只有少量像素</a:t>
            </a:r>
            <a:endParaRPr lang="zh-CN" altLang="en-US" dirty="0">
              <a:ea typeface="SimSun" pitchFamily="2" charset="-122"/>
            </a:endParaRPr>
          </a:p>
          <a:p>
            <a:pPr lvl="1"/>
            <a:r>
              <a:rPr lang="zh-CN" altLang="en-US" dirty="0">
                <a:ea typeface="SimSun" pitchFamily="2" charset="-122"/>
              </a:rPr>
              <a:t>允许使用较小的片上存储器，从而减小带宽和降低功耗</a:t>
            </a:r>
            <a:endParaRPr lang="zh-CN" altLang="en-US" dirty="0">
              <a:ea typeface="SimSun" pitchFamily="2" charset="-122"/>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基于图块的全新移动图形流水线</a:t>
            </a:r>
            <a:endParaRPr lang="zh-CN" altLang="en-US" dirty="0">
              <a:ea typeface="SimSun" pitchFamily="2" charset="-122"/>
            </a:endParaRPr>
          </a:p>
        </p:txBody>
      </p:sp>
      <p:pic>
        <p:nvPicPr>
          <p:cNvPr id="78851" name="Picture 2"/>
          <p:cNvPicPr>
            <a:picLocks noChangeAspect="1"/>
          </p:cNvPicPr>
          <p:nvPr>
            <p:custDataLst>
              <p:tags r:id="rId2"/>
            </p:custDataLst>
          </p:nvPr>
        </p:nvPicPr>
        <p:blipFill>
          <a:blip r:embed="rId3"/>
          <a:srcRect l="10152" t="12729" r="10075" b="44974"/>
          <a:stretch>
            <a:fillRect/>
          </a:stretch>
        </p:blipFill>
        <p:spPr>
          <a:xfrm>
            <a:off x="371475" y="2349500"/>
            <a:ext cx="11449050" cy="3417888"/>
          </a:xfrm>
          <a:prstGeom prst="rect">
            <a:avLst/>
          </a:prstGeom>
          <a:noFill/>
          <a:ln w="9525">
            <a:noFill/>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4" name="Title 3"/>
          <p:cNvSpPr>
            <a:spLocks noGrp="1"/>
          </p:cNvSpPr>
          <p:nvPr>
            <p:ph type="title"/>
          </p:nvPr>
        </p:nvSpPr>
        <p:spPr>
          <a:xfrm>
            <a:off x="354013" y="1090613"/>
            <a:ext cx="11414125" cy="976312"/>
          </a:xfrm>
        </p:spPr>
        <p:txBody>
          <a:bodyPr vert="horz" wrap="square" lIns="91440" tIns="45720" rIns="91440" bIns="45720" anchor="ctr"/>
          <a:p>
            <a:r>
              <a:rPr lang="zh-CN" altLang="en-US" dirty="0">
                <a:ea typeface="SimSun" pitchFamily="2" charset="-122"/>
              </a:rPr>
              <a:t>过度绘制</a:t>
            </a:r>
            <a:endParaRPr lang="en-GB" altLang="en-US" dirty="0"/>
          </a:p>
        </p:txBody>
      </p:sp>
      <p:sp>
        <p:nvSpPr>
          <p:cNvPr id="79875" name="Content Placeholder 4"/>
          <p:cNvSpPr>
            <a:spLocks noGrp="1"/>
          </p:cNvSpPr>
          <p:nvPr>
            <p:ph idx="1"/>
          </p:nvPr>
        </p:nvSpPr>
        <p:spPr>
          <a:xfrm>
            <a:off x="354013" y="2174875"/>
            <a:ext cx="11414125" cy="4367213"/>
          </a:xfrm>
        </p:spPr>
        <p:txBody>
          <a:bodyPr vert="horz" wrap="square" lIns="91440" tIns="45720" rIns="91440" bIns="45720" anchor="t"/>
          <a:p>
            <a:r>
              <a:rPr lang="zh-CN" altLang="en-US" dirty="0">
                <a:ea typeface="SimSun" pitchFamily="2" charset="-122"/>
              </a:rPr>
              <a:t>在公共渲染流水线中，每个图元均按提交顺序进行处理</a:t>
            </a:r>
            <a:endParaRPr lang="zh-CN" altLang="en-US" dirty="0">
              <a:ea typeface="SimSun" pitchFamily="2" charset="-122"/>
            </a:endParaRPr>
          </a:p>
          <a:p>
            <a:r>
              <a:rPr lang="zh-CN" altLang="en-US" dirty="0">
                <a:ea typeface="SimSun" pitchFamily="2" charset="-122"/>
              </a:rPr>
              <a:t>在本示例中，红色方体离屏幕最远，黄色锥体离屏幕最近，绿色球体介于二者之间</a:t>
            </a:r>
            <a:endParaRPr lang="zh-CN" altLang="en-US" dirty="0">
              <a:ea typeface="SimSun" pitchFamily="2" charset="-122"/>
            </a:endParaRPr>
          </a:p>
        </p:txBody>
      </p:sp>
      <p:grpSp>
        <p:nvGrpSpPr>
          <p:cNvPr id="79876" name="Group 2"/>
          <p:cNvGrpSpPr/>
          <p:nvPr/>
        </p:nvGrpSpPr>
        <p:grpSpPr>
          <a:xfrm>
            <a:off x="4140200" y="2701925"/>
            <a:ext cx="3263900" cy="3467100"/>
            <a:chOff x="1961685" y="1815960"/>
            <a:chExt cx="2448120" cy="2600995"/>
          </a:xfrm>
        </p:grpSpPr>
        <p:sp>
          <p:nvSpPr>
            <p:cNvPr id="8" name="Rectangle 7"/>
            <p:cNvSpPr/>
            <p:nvPr/>
          </p:nvSpPr>
          <p:spPr bwMode="auto">
            <a:xfrm>
              <a:off x="1961685" y="3138955"/>
              <a:ext cx="1188000" cy="1188000"/>
            </a:xfrm>
            <a:prstGeom prst="rect">
              <a:avLst/>
            </a:prstGeom>
            <a:solidFill>
              <a:srgbClr val="DB2D14"/>
            </a:solidFill>
            <a:ln>
              <a:noFill/>
              <a:headEnd type="none" w="med" len="med"/>
              <a:tailEnd type="none" w="med" len="med"/>
            </a:ln>
            <a:scene3d>
              <a:camera prst="perspectiveLeft" fov="4500000">
                <a:rot lat="0" lon="4199991" rev="0"/>
              </a:camera>
              <a:lightRig rig="threePt" dir="t">
                <a:rot lat="0" lon="0" rev="3000000"/>
              </a:lightRig>
            </a:scene3d>
            <a:sp3d extrusionH="1143000">
              <a:extrusionClr>
                <a:srgbClr val="E73218"/>
              </a:extrusionClr>
            </a:sp3d>
          </p:spPr>
          <p:style>
            <a:lnRef idx="1">
              <a:schemeClr val="accent1"/>
            </a:lnRef>
            <a:fillRef idx="3">
              <a:schemeClr val="accent1"/>
            </a:fillRef>
            <a:effectRef idx="2">
              <a:schemeClr val="accent1"/>
            </a:effectRef>
            <a:fontRef idx="minor">
              <a:schemeClr val="lt1"/>
            </a:fontRef>
          </p:style>
          <p:txBody>
            <a:bodyPr lIns="0" tIns="0" rIns="0" bIns="0"/>
            <a:lstStyle/>
            <a:p>
              <a:pPr marL="0" marR="0" lvl="0" indent="0" algn="l" defTabSz="914400" rtl="0" eaLnBrk="1" fontAlgn="base" latinLnBrk="0" hangingPunct="1">
                <a:lnSpc>
                  <a:spcPct val="80000"/>
                </a:lnSpc>
                <a:spcBef>
                  <a:spcPct val="0"/>
                </a:spcBef>
                <a:spcAft>
                  <a:spcPct val="0"/>
                </a:spcAft>
                <a:buClr>
                  <a:srgbClr val="000099"/>
                </a:buClr>
                <a:buSzPct val="100000"/>
                <a:buFont typeface="Wingdings" panose="05000000000000000000" pitchFamily="2" charset="2"/>
                <a:buChar char="§"/>
                <a:defRPr/>
              </a:pPr>
              <a:endParaRPr kumimoji="0" lang="en-GB" sz="1800" b="0" i="0" u="none" strike="noStrike" kern="1200" cap="none" spc="0" normalizeH="0" baseline="0" noProof="0" dirty="0">
                <a:ln>
                  <a:noFill/>
                </a:ln>
                <a:solidFill>
                  <a:srgbClr val="000099"/>
                </a:solidFill>
                <a:effectLst/>
                <a:uLnTx/>
                <a:uFillTx/>
                <a:latin typeface="+mn-lt"/>
                <a:ea typeface="+mn-ea"/>
                <a:cs typeface="+mn-cs"/>
              </a:endParaRPr>
            </a:p>
          </p:txBody>
        </p:sp>
        <p:sp>
          <p:nvSpPr>
            <p:cNvPr id="11" name="Oval 10"/>
            <p:cNvSpPr/>
            <p:nvPr/>
          </p:nvSpPr>
          <p:spPr bwMode="auto">
            <a:xfrm>
              <a:off x="3041805" y="3048955"/>
              <a:ext cx="1368000" cy="1368000"/>
            </a:xfrm>
            <a:prstGeom prst="ellipse">
              <a:avLst/>
            </a:prstGeom>
            <a:solidFill>
              <a:srgbClr val="7CBA21"/>
            </a:solidFill>
            <a:ln w="9525" cap="flat" cmpd="sng" algn="ctr">
              <a:noFill/>
              <a:prstDash val="solid"/>
              <a:round/>
              <a:headEnd type="none" w="med" len="med"/>
              <a:tailEnd type="none" w="med" len="med"/>
            </a:ln>
            <a:effectLst/>
            <a:scene3d>
              <a:camera prst="perspectiveFront" fov="0">
                <a:rot lat="0" lon="0" rev="0"/>
              </a:camera>
              <a:lightRig rig="threePt" dir="t"/>
            </a:scene3d>
            <a:sp3d prstMaterial="matte">
              <a:bevelT w="635000" h="635000"/>
              <a:bevelB w="0" h="0"/>
              <a:extrusionClr>
                <a:schemeClr val="accent6">
                  <a:lumMod val="20000"/>
                  <a:lumOff val="80000"/>
                </a:schemeClr>
              </a:extrusionClr>
            </a:sp3d>
          </p:spPr>
          <p:txBody>
            <a:bodyPr lIns="0" tIns="0" rIns="0" bIns="0"/>
            <a:lstStyle/>
            <a:p>
              <a:pPr marL="0" marR="0" lvl="0" indent="0" algn="l" defTabSz="914400" rtl="0" eaLnBrk="1" fontAlgn="base" latinLnBrk="0" hangingPunct="1">
                <a:lnSpc>
                  <a:spcPct val="80000"/>
                </a:lnSpc>
                <a:spcBef>
                  <a:spcPct val="0"/>
                </a:spcBef>
                <a:spcAft>
                  <a:spcPct val="0"/>
                </a:spcAft>
                <a:buClr>
                  <a:srgbClr val="000099"/>
                </a:buClr>
                <a:buSzPct val="100000"/>
                <a:buFont typeface="Wingdings" panose="05000000000000000000" pitchFamily="2" charset="2"/>
                <a:buChar char="§"/>
                <a:defRPr/>
              </a:pPr>
              <a:endParaRPr kumimoji="0" lang="en-GB" sz="1800" b="0" i="0" u="none" strike="noStrike" kern="1200" cap="none" spc="0" normalizeH="0" baseline="0" noProof="0" dirty="0">
                <a:ln>
                  <a:noFill/>
                </a:ln>
                <a:solidFill>
                  <a:schemeClr val="tx1"/>
                </a:solidFill>
                <a:effectLst/>
                <a:uLnTx/>
                <a:uFillTx/>
                <a:latin typeface="Calibri" pitchFamily="34" charset="0"/>
                <a:ea typeface="Calibri" pitchFamily="34" charset="0"/>
                <a:cs typeface="Calibri" pitchFamily="34" charset="0"/>
              </a:endParaRPr>
            </a:p>
          </p:txBody>
        </p:sp>
        <p:sp>
          <p:nvSpPr>
            <p:cNvPr id="13" name="Oval 12"/>
            <p:cNvSpPr/>
            <p:nvPr/>
          </p:nvSpPr>
          <p:spPr bwMode="auto">
            <a:xfrm>
              <a:off x="2798930" y="1815960"/>
              <a:ext cx="1368000" cy="1368000"/>
            </a:xfrm>
            <a:prstGeom prst="ellipse">
              <a:avLst/>
            </a:prstGeom>
            <a:solidFill>
              <a:srgbClr val="FDE33E"/>
            </a:solidFill>
            <a:ln w="9525" cap="flat" cmpd="sng" algn="ctr">
              <a:noFill/>
              <a:prstDash val="solid"/>
              <a:round/>
              <a:headEnd type="none" w="med" len="med"/>
              <a:tailEnd type="none" w="med" len="med"/>
            </a:ln>
            <a:effectLst/>
            <a:scene3d>
              <a:camera prst="isometricOffAxis1Top">
                <a:rot lat="17769628" lon="16609038" rev="5032525"/>
              </a:camera>
              <a:lightRig rig="threePt" dir="t"/>
            </a:scene3d>
            <a:sp3d prstMaterial="flat">
              <a:bevelT w="1143000" h="2032000" prst="angle"/>
            </a:sp3d>
          </p:spPr>
          <p:txBody>
            <a:bodyPr lIns="0" tIns="0" rIns="0" bIns="0"/>
            <a:lstStyle/>
            <a:p>
              <a:pPr marL="0" marR="0" lvl="0" indent="0" algn="l" defTabSz="914400" rtl="0" eaLnBrk="1" fontAlgn="base" latinLnBrk="0" hangingPunct="1">
                <a:lnSpc>
                  <a:spcPct val="80000"/>
                </a:lnSpc>
                <a:spcBef>
                  <a:spcPct val="0"/>
                </a:spcBef>
                <a:spcAft>
                  <a:spcPct val="0"/>
                </a:spcAft>
                <a:buClr>
                  <a:srgbClr val="000099"/>
                </a:buClr>
                <a:buSzPct val="100000"/>
                <a:buFont typeface="Wingdings" panose="05000000000000000000" pitchFamily="2" charset="2"/>
                <a:buChar char="§"/>
                <a:defRPr/>
              </a:pPr>
              <a:endParaRPr kumimoji="0" lang="en-GB" sz="1800" b="0" i="0" u="none" strike="noStrike" kern="1200" cap="none" spc="0" normalizeH="0" baseline="0" noProof="0" dirty="0">
                <a:ln>
                  <a:noFill/>
                </a:ln>
                <a:solidFill>
                  <a:schemeClr val="tx1"/>
                </a:solidFill>
                <a:effectLst/>
                <a:uLnTx/>
                <a:uFillTx/>
                <a:latin typeface="Calibri" pitchFamily="34" charset="0"/>
                <a:ea typeface="Calibri" pitchFamily="34" charset="0"/>
                <a:cs typeface="Calibri" pitchFamily="34" charset="0"/>
              </a:endParaRPr>
            </a:p>
          </p:txBody>
        </p:sp>
      </p:grpSp>
    </p:spTree>
  </p:cSld>
  <p:clrMapOvr>
    <a:masterClrMapping/>
  </p:clrMapOvr>
  <p:transition spd="slow"/>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8" name="Title 3"/>
          <p:cNvSpPr>
            <a:spLocks noGrp="1"/>
          </p:cNvSpPr>
          <p:nvPr>
            <p:ph type="title"/>
          </p:nvPr>
        </p:nvSpPr>
        <p:spPr>
          <a:xfrm>
            <a:off x="354013" y="1090613"/>
            <a:ext cx="11414125" cy="976312"/>
          </a:xfrm>
        </p:spPr>
        <p:txBody>
          <a:bodyPr vert="horz" wrap="square" lIns="91440" tIns="45720" rIns="91440" bIns="45720" anchor="ctr"/>
          <a:p>
            <a:r>
              <a:rPr lang="zh-CN" altLang="en-US" dirty="0">
                <a:ea typeface="SimSun" pitchFamily="2" charset="-122"/>
              </a:rPr>
              <a:t>过度绘制</a:t>
            </a:r>
            <a:endParaRPr lang="en-GB" altLang="en-US" dirty="0"/>
          </a:p>
        </p:txBody>
      </p:sp>
      <p:sp>
        <p:nvSpPr>
          <p:cNvPr id="2" name="Content Placeholder 4"/>
          <p:cNvSpPr>
            <a:spLocks noGrp="1"/>
          </p:cNvSpPr>
          <p:nvPr>
            <p:ph idx="1"/>
          </p:nvPr>
        </p:nvSpPr>
        <p:spPr>
          <a:xfrm>
            <a:off x="354013" y="2174875"/>
            <a:ext cx="11414125" cy="4367213"/>
          </a:xfrm>
        </p:spPr>
        <p:txBody>
          <a:bodyPr vert="horz" wrap="square" lIns="91440" tIns="45720" rIns="91440" bIns="45720" anchor="t"/>
          <a:p>
            <a:r>
              <a:rPr lang="zh-CN" altLang="en-US" dirty="0">
                <a:ea typeface="SimSun" pitchFamily="2" charset="-122"/>
              </a:rPr>
              <a:t>先处理并渲染红色方体</a:t>
            </a:r>
            <a:endParaRPr lang="zh-CN" altLang="en-GB" dirty="0">
              <a:ea typeface="SimSun" pitchFamily="2" charset="-122"/>
            </a:endParaRPr>
          </a:p>
          <a:p>
            <a:r>
              <a:rPr lang="zh-CN" altLang="en-US" dirty="0">
                <a:ea typeface="SimSun" pitchFamily="2" charset="-122"/>
              </a:rPr>
              <a:t>接着处理并渲染黄色锥体</a:t>
            </a:r>
            <a:endParaRPr lang="zh-CN" altLang="en-GB" dirty="0">
              <a:ea typeface="SimSun" pitchFamily="2" charset="-122"/>
            </a:endParaRPr>
          </a:p>
          <a:p>
            <a:r>
              <a:rPr lang="zh-CN" altLang="en-US" dirty="0">
                <a:ea typeface="SimSun" pitchFamily="2" charset="-122"/>
              </a:rPr>
              <a:t>最后处理并渲染绿色球体</a:t>
            </a:r>
            <a:endParaRPr lang="zh-CN" altLang="en-GB" dirty="0">
              <a:ea typeface="SimSun" pitchFamily="2" charset="-122"/>
            </a:endParaRPr>
          </a:p>
        </p:txBody>
      </p:sp>
      <p:sp>
        <p:nvSpPr>
          <p:cNvPr id="8" name="Rectangle 7"/>
          <p:cNvSpPr/>
          <p:nvPr/>
        </p:nvSpPr>
        <p:spPr bwMode="auto">
          <a:xfrm>
            <a:off x="4139580" y="4466633"/>
            <a:ext cx="1584000" cy="1584000"/>
          </a:xfrm>
          <a:prstGeom prst="rect">
            <a:avLst/>
          </a:prstGeom>
          <a:solidFill>
            <a:srgbClr val="DB2D14"/>
          </a:solidFill>
          <a:ln>
            <a:noFill/>
            <a:headEnd type="none" w="med" len="med"/>
            <a:tailEnd type="none" w="med" len="med"/>
          </a:ln>
          <a:scene3d>
            <a:camera prst="perspectiveLeft" fov="4500000">
              <a:rot lat="0" lon="4199991" rev="0"/>
            </a:camera>
            <a:lightRig rig="threePt" dir="t">
              <a:rot lat="0" lon="0" rev="3000000"/>
            </a:lightRig>
          </a:scene3d>
          <a:sp3d extrusionH="1143000">
            <a:extrusionClr>
              <a:srgbClr val="E73218"/>
            </a:extrusionClr>
          </a:sp3d>
        </p:spPr>
        <p:style>
          <a:lnRef idx="1">
            <a:schemeClr val="accent1"/>
          </a:lnRef>
          <a:fillRef idx="3">
            <a:schemeClr val="accent1"/>
          </a:fillRef>
          <a:effectRef idx="2">
            <a:schemeClr val="accent1"/>
          </a:effectRef>
          <a:fontRef idx="minor">
            <a:schemeClr val="lt1"/>
          </a:fontRef>
        </p:style>
        <p:txBody>
          <a:bodyPr lIns="0" tIns="0" rIns="0" bIns="0"/>
          <a:lstStyle/>
          <a:p>
            <a:pPr marL="0" marR="0" lvl="0" indent="0" algn="l" defTabSz="914400" rtl="0" eaLnBrk="0" fontAlgn="base" latinLnBrk="0" hangingPunct="0">
              <a:lnSpc>
                <a:spcPct val="80000"/>
              </a:lnSpc>
              <a:spcBef>
                <a:spcPct val="0"/>
              </a:spcBef>
              <a:spcAft>
                <a:spcPct val="0"/>
              </a:spcAft>
              <a:buClr>
                <a:srgbClr val="000099"/>
              </a:buClr>
              <a:buSzTx/>
              <a:buFont typeface="Wingdings" panose="05000000000000000000" pitchFamily="2" charset="2"/>
              <a:buChar char="§"/>
              <a:defRPr/>
            </a:pPr>
            <a:endParaRPr kumimoji="0" lang="en-GB" sz="1800" b="0" i="0" u="none" strike="noStrike" kern="1200" cap="none" spc="0" normalizeH="0" baseline="0" noProof="0" dirty="0">
              <a:ln>
                <a:noFill/>
              </a:ln>
              <a:solidFill>
                <a:srgbClr val="000099"/>
              </a:solidFill>
              <a:effectLst/>
              <a:uLnTx/>
              <a:uFillTx/>
              <a:latin typeface="+mn-lt"/>
              <a:ea typeface="+mn-ea"/>
              <a:cs typeface="+mn-cs"/>
            </a:endParaRPr>
          </a:p>
        </p:txBody>
      </p:sp>
      <p:sp>
        <p:nvSpPr>
          <p:cNvPr id="11" name="Oval 10"/>
          <p:cNvSpPr/>
          <p:nvPr/>
        </p:nvSpPr>
        <p:spPr bwMode="auto">
          <a:xfrm>
            <a:off x="5579740" y="4346633"/>
            <a:ext cx="1824000" cy="1824000"/>
          </a:xfrm>
          <a:prstGeom prst="ellipse">
            <a:avLst/>
          </a:prstGeom>
          <a:solidFill>
            <a:srgbClr val="7CBA21"/>
          </a:solidFill>
          <a:ln w="9525" cap="flat" cmpd="sng" algn="ctr">
            <a:noFill/>
            <a:prstDash val="solid"/>
            <a:round/>
            <a:headEnd type="none" w="med" len="med"/>
            <a:tailEnd type="none" w="med" len="med"/>
          </a:ln>
          <a:effectLst/>
          <a:scene3d>
            <a:camera prst="perspectiveFront" fov="0">
              <a:rot lat="0" lon="0" rev="0"/>
            </a:camera>
            <a:lightRig rig="threePt" dir="t"/>
          </a:scene3d>
          <a:sp3d prstMaterial="matte">
            <a:bevelT w="635000" h="635000"/>
            <a:bevelB w="0" h="0"/>
            <a:extrusionClr>
              <a:schemeClr val="accent6">
                <a:lumMod val="20000"/>
                <a:lumOff val="80000"/>
              </a:schemeClr>
            </a:extrusionClr>
          </a:sp3d>
        </p:spPr>
        <p:txBody>
          <a:bodyPr lIns="0" tIns="0" rIns="0" bIns="0"/>
          <a:lstStyle/>
          <a:p>
            <a:pPr marL="0" marR="0" lvl="0" indent="0" algn="l" defTabSz="914400" rtl="0" eaLnBrk="0" fontAlgn="base" latinLnBrk="0" hangingPunct="0">
              <a:lnSpc>
                <a:spcPct val="80000"/>
              </a:lnSpc>
              <a:spcBef>
                <a:spcPct val="0"/>
              </a:spcBef>
              <a:spcAft>
                <a:spcPct val="0"/>
              </a:spcAft>
              <a:buClr>
                <a:srgbClr val="000099"/>
              </a:buClr>
              <a:buSzTx/>
              <a:buFont typeface="Wingdings" panose="05000000000000000000" pitchFamily="2" charset="2"/>
              <a:buChar char="§"/>
              <a:defRPr/>
            </a:pPr>
            <a:endParaRPr kumimoji="0" lang="en-GB" sz="1800" b="0" i="0" u="none" strike="noStrike" kern="1200" cap="none" spc="0" normalizeH="0" baseline="0" noProof="0" dirty="0">
              <a:ln>
                <a:noFill/>
              </a:ln>
              <a:solidFill>
                <a:prstClr val="black"/>
              </a:solidFill>
              <a:effectLst/>
              <a:uLnTx/>
              <a:uFillTx/>
              <a:latin typeface="Calibri" pitchFamily="34" charset="0"/>
              <a:ea typeface="+mn-ea"/>
              <a:cs typeface="+mn-cs"/>
            </a:endParaRPr>
          </a:p>
        </p:txBody>
      </p:sp>
      <p:sp>
        <p:nvSpPr>
          <p:cNvPr id="13" name="Oval 12"/>
          <p:cNvSpPr/>
          <p:nvPr/>
        </p:nvSpPr>
        <p:spPr bwMode="auto">
          <a:xfrm>
            <a:off x="5255907" y="2702639"/>
            <a:ext cx="1824000" cy="1824000"/>
          </a:xfrm>
          <a:prstGeom prst="ellipse">
            <a:avLst/>
          </a:prstGeom>
          <a:solidFill>
            <a:srgbClr val="FDE33E"/>
          </a:solidFill>
          <a:ln w="9525" cap="flat" cmpd="sng" algn="ctr">
            <a:noFill/>
            <a:prstDash val="solid"/>
            <a:round/>
            <a:headEnd type="none" w="med" len="med"/>
            <a:tailEnd type="none" w="med" len="med"/>
          </a:ln>
          <a:effectLst/>
          <a:scene3d>
            <a:camera prst="isometricOffAxis1Top">
              <a:rot lat="17769628" lon="16609038" rev="5032525"/>
            </a:camera>
            <a:lightRig rig="threePt" dir="t"/>
          </a:scene3d>
          <a:sp3d prstMaterial="flat">
            <a:bevelT w="1143000" h="2032000" prst="angle"/>
          </a:sp3d>
        </p:spPr>
        <p:txBody>
          <a:bodyPr lIns="0" tIns="0" rIns="0" bIns="0"/>
          <a:lstStyle/>
          <a:p>
            <a:pPr marL="0" marR="0" lvl="0" indent="0" algn="l" defTabSz="914400" rtl="0" eaLnBrk="0" fontAlgn="base" latinLnBrk="0" hangingPunct="0">
              <a:lnSpc>
                <a:spcPct val="80000"/>
              </a:lnSpc>
              <a:spcBef>
                <a:spcPct val="0"/>
              </a:spcBef>
              <a:spcAft>
                <a:spcPct val="0"/>
              </a:spcAft>
              <a:buClr>
                <a:srgbClr val="000099"/>
              </a:buClr>
              <a:buSzTx/>
              <a:buFont typeface="Wingdings" panose="05000000000000000000" pitchFamily="2" charset="2"/>
              <a:buChar char="§"/>
              <a:defRPr/>
            </a:pPr>
            <a:endParaRPr kumimoji="0" lang="en-GB" sz="1800" b="0" i="0" u="none" strike="noStrike" kern="1200" cap="none" spc="0" normalizeH="0" baseline="0" noProof="0" dirty="0">
              <a:ln>
                <a:noFill/>
              </a:ln>
              <a:solidFill>
                <a:prstClr val="black"/>
              </a:solidFill>
              <a:effectLst/>
              <a:uLnTx/>
              <a:uFillTx/>
              <a:latin typeface="Calibri" pitchFamily="34" charset="0"/>
              <a:ea typeface="+mn-ea"/>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charRg st="11" end="2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charRg st="23" end="3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22" name="Title 3"/>
          <p:cNvSpPr>
            <a:spLocks noGrp="1"/>
          </p:cNvSpPr>
          <p:nvPr>
            <p:ph type="title"/>
          </p:nvPr>
        </p:nvSpPr>
        <p:spPr>
          <a:xfrm>
            <a:off x="354013" y="1090613"/>
            <a:ext cx="11414125" cy="976312"/>
          </a:xfrm>
        </p:spPr>
        <p:txBody>
          <a:bodyPr vert="horz" wrap="square" lIns="91440" tIns="45720" rIns="91440" bIns="45720" anchor="ctr"/>
          <a:p>
            <a:r>
              <a:rPr lang="zh-CN" altLang="en-US" dirty="0">
                <a:ea typeface="SimSun" pitchFamily="2" charset="-122"/>
              </a:rPr>
              <a:t>过度绘制</a:t>
            </a:r>
            <a:endParaRPr lang="en-GB" altLang="en-US" dirty="0"/>
          </a:p>
        </p:txBody>
      </p:sp>
      <p:sp>
        <p:nvSpPr>
          <p:cNvPr id="69635" name="Content Placeholder 4"/>
          <p:cNvSpPr>
            <a:spLocks noGrp="1"/>
          </p:cNvSpPr>
          <p:nvPr>
            <p:ph idx="1"/>
          </p:nvPr>
        </p:nvSpPr>
        <p:spPr>
          <a:xfrm>
            <a:off x="354013" y="2174875"/>
            <a:ext cx="11414125" cy="4367213"/>
          </a:xfrm>
        </p:spPr>
        <p:txBody>
          <a:bodyPr vert="horz" wrap="square" lIns="91440" tIns="45720" rIns="91440" bIns="45720" anchor="t"/>
          <a:p>
            <a:r>
              <a:rPr lang="zh-CN" altLang="en-US" dirty="0">
                <a:ea typeface="SimSun" pitchFamily="2" charset="-122"/>
              </a:rPr>
              <a:t>先处理并渲染红色方体，因此不会出现明显的过度绘制，整个方体完全渲染</a:t>
            </a:r>
            <a:endParaRPr lang="en-GB" altLang="en-US" dirty="0"/>
          </a:p>
          <a:p>
            <a:r>
              <a:rPr lang="zh-CN" altLang="en-US" dirty="0">
                <a:ea typeface="SimSun" pitchFamily="2" charset="-122"/>
              </a:rPr>
              <a:t>处理并渲染黄色锥体时，由于锥体位于红色方体的前面，因此会渲染与红色方体重叠的部分</a:t>
            </a:r>
            <a:endParaRPr lang="en-GB" altLang="en-US" dirty="0"/>
          </a:p>
        </p:txBody>
      </p:sp>
      <p:sp>
        <p:nvSpPr>
          <p:cNvPr id="8" name="Rectangle 7"/>
          <p:cNvSpPr/>
          <p:nvPr/>
        </p:nvSpPr>
        <p:spPr bwMode="auto">
          <a:xfrm>
            <a:off x="4139580" y="4466633"/>
            <a:ext cx="1584000" cy="1584000"/>
          </a:xfrm>
          <a:prstGeom prst="rect">
            <a:avLst/>
          </a:prstGeom>
          <a:solidFill>
            <a:srgbClr val="DB2D14"/>
          </a:solidFill>
          <a:ln>
            <a:noFill/>
            <a:headEnd type="none" w="med" len="med"/>
            <a:tailEnd type="none" w="med" len="med"/>
          </a:ln>
          <a:scene3d>
            <a:camera prst="perspectiveLeft" fov="4500000">
              <a:rot lat="0" lon="4199991" rev="0"/>
            </a:camera>
            <a:lightRig rig="threePt" dir="t">
              <a:rot lat="0" lon="0" rev="3000000"/>
            </a:lightRig>
          </a:scene3d>
          <a:sp3d extrusionH="1143000">
            <a:extrusionClr>
              <a:srgbClr val="E73218"/>
            </a:extrusionClr>
          </a:sp3d>
        </p:spPr>
        <p:style>
          <a:lnRef idx="1">
            <a:schemeClr val="accent1"/>
          </a:lnRef>
          <a:fillRef idx="3">
            <a:schemeClr val="accent1"/>
          </a:fillRef>
          <a:effectRef idx="2">
            <a:schemeClr val="accent1"/>
          </a:effectRef>
          <a:fontRef idx="minor">
            <a:schemeClr val="lt1"/>
          </a:fontRef>
        </p:style>
        <p:txBody>
          <a:bodyPr lIns="0" tIns="0" rIns="0" bIns="0"/>
          <a:lstStyle/>
          <a:p>
            <a:pPr marL="0" marR="0" lvl="0" indent="0" algn="l" defTabSz="914400" rtl="0" eaLnBrk="1" fontAlgn="base" latinLnBrk="0" hangingPunct="1">
              <a:lnSpc>
                <a:spcPct val="80000"/>
              </a:lnSpc>
              <a:spcBef>
                <a:spcPct val="0"/>
              </a:spcBef>
              <a:spcAft>
                <a:spcPct val="0"/>
              </a:spcAft>
              <a:buClr>
                <a:srgbClr val="000099"/>
              </a:buClr>
              <a:buSzPct val="100000"/>
              <a:buFont typeface="Wingdings" panose="05000000000000000000" pitchFamily="2" charset="2"/>
              <a:buChar char="§"/>
              <a:defRPr/>
            </a:pPr>
            <a:endParaRPr kumimoji="0" lang="en-GB" sz="1800" b="0" i="0" u="none" strike="noStrike" kern="1200" cap="none" spc="0" normalizeH="0" baseline="0" noProof="0" dirty="0">
              <a:ln>
                <a:noFill/>
              </a:ln>
              <a:solidFill>
                <a:srgbClr val="000099"/>
              </a:solidFill>
              <a:effectLst/>
              <a:uLnTx/>
              <a:uFillTx/>
              <a:latin typeface="+mn-lt"/>
              <a:ea typeface="+mn-ea"/>
              <a:cs typeface="+mn-cs"/>
            </a:endParaRPr>
          </a:p>
        </p:txBody>
      </p:sp>
      <p:sp>
        <p:nvSpPr>
          <p:cNvPr id="13" name="Oval 12"/>
          <p:cNvSpPr/>
          <p:nvPr/>
        </p:nvSpPr>
        <p:spPr bwMode="auto">
          <a:xfrm>
            <a:off x="5255907" y="2702639"/>
            <a:ext cx="1824000" cy="1824000"/>
          </a:xfrm>
          <a:prstGeom prst="ellipse">
            <a:avLst/>
          </a:prstGeom>
          <a:solidFill>
            <a:srgbClr val="FDE33E"/>
          </a:solidFill>
          <a:ln w="9525" cap="flat" cmpd="sng" algn="ctr">
            <a:noFill/>
            <a:prstDash val="solid"/>
            <a:round/>
            <a:headEnd type="none" w="med" len="med"/>
            <a:tailEnd type="none" w="med" len="med"/>
          </a:ln>
          <a:effectLst/>
          <a:scene3d>
            <a:camera prst="isometricOffAxis1Top">
              <a:rot lat="17769628" lon="16609038" rev="5032525"/>
            </a:camera>
            <a:lightRig rig="threePt" dir="t"/>
          </a:scene3d>
          <a:sp3d prstMaterial="flat">
            <a:bevelT w="1143000" h="2032000" prst="angle"/>
          </a:sp3d>
        </p:spPr>
        <p:txBody>
          <a:bodyPr lIns="0" tIns="0" rIns="0" bIns="0"/>
          <a:lstStyle/>
          <a:p>
            <a:pPr marL="0" marR="0" lvl="0" indent="0" algn="l" defTabSz="914400" rtl="0" eaLnBrk="1" fontAlgn="base" latinLnBrk="0" hangingPunct="1">
              <a:lnSpc>
                <a:spcPct val="80000"/>
              </a:lnSpc>
              <a:spcBef>
                <a:spcPct val="0"/>
              </a:spcBef>
              <a:spcAft>
                <a:spcPct val="0"/>
              </a:spcAft>
              <a:buClr>
                <a:srgbClr val="000099"/>
              </a:buClr>
              <a:buSzPct val="100000"/>
              <a:buFont typeface="Wingdings" panose="05000000000000000000" pitchFamily="2" charset="2"/>
              <a:buChar char="§"/>
              <a:defRPr/>
            </a:pPr>
            <a:endParaRPr kumimoji="0" lang="en-GB" sz="1800" b="0" i="0" u="none" strike="noStrike" kern="1200" cap="none" spc="0" normalizeH="0" baseline="0" noProof="0" dirty="0">
              <a:ln>
                <a:noFill/>
              </a:ln>
              <a:solidFill>
                <a:schemeClr val="tx1"/>
              </a:solidFill>
              <a:effectLst/>
              <a:uLnTx/>
              <a:uFillTx/>
              <a:latin typeface="Calibri" pitchFamily="34" charset="0"/>
              <a:ea typeface="Calibri" pitchFamily="34" charset="0"/>
              <a:cs typeface="Calibri" pitchFamily="34"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635">
                                            <p:txEl>
                                              <p:charRg st="34" end="7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6" name="Title 3"/>
          <p:cNvSpPr>
            <a:spLocks noGrp="1"/>
          </p:cNvSpPr>
          <p:nvPr>
            <p:ph type="title"/>
          </p:nvPr>
        </p:nvSpPr>
        <p:spPr>
          <a:xfrm>
            <a:off x="354013" y="1090613"/>
            <a:ext cx="11414125" cy="976312"/>
          </a:xfrm>
        </p:spPr>
        <p:txBody>
          <a:bodyPr vert="horz" wrap="square" lIns="91440" tIns="45720" rIns="91440" bIns="45720" anchor="ctr"/>
          <a:p>
            <a:r>
              <a:rPr lang="zh-CN" altLang="en-US" dirty="0">
                <a:ea typeface="SimSun" pitchFamily="2" charset="-122"/>
              </a:rPr>
              <a:t>过度绘制</a:t>
            </a:r>
            <a:endParaRPr lang="en-GB" altLang="en-US" dirty="0"/>
          </a:p>
        </p:txBody>
      </p:sp>
      <p:sp>
        <p:nvSpPr>
          <p:cNvPr id="82947" name="Content Placeholder 4"/>
          <p:cNvSpPr>
            <a:spLocks noGrp="1"/>
          </p:cNvSpPr>
          <p:nvPr>
            <p:ph idx="1"/>
          </p:nvPr>
        </p:nvSpPr>
        <p:spPr>
          <a:xfrm>
            <a:off x="354013" y="2174875"/>
            <a:ext cx="11414125" cy="4367213"/>
          </a:xfrm>
        </p:spPr>
        <p:txBody>
          <a:bodyPr vert="horz" wrap="square" lIns="91440" tIns="45720" rIns="91440" bIns="45720" anchor="t"/>
          <a:p>
            <a:r>
              <a:rPr lang="zh-CN" altLang="en-US" dirty="0">
                <a:ea typeface="SimSun" pitchFamily="2" charset="-122"/>
              </a:rPr>
              <a:t>这意味着黄色锥体后面的红色方体部分没必要进行红色渲染</a:t>
            </a:r>
            <a:endParaRPr lang="zh-CN" altLang="en-US" dirty="0">
              <a:ea typeface="SimSun" pitchFamily="2" charset="-122"/>
            </a:endParaRPr>
          </a:p>
        </p:txBody>
      </p:sp>
      <p:sp>
        <p:nvSpPr>
          <p:cNvPr id="8" name="Rectangle 7"/>
          <p:cNvSpPr/>
          <p:nvPr/>
        </p:nvSpPr>
        <p:spPr bwMode="auto">
          <a:xfrm>
            <a:off x="4139580" y="4466633"/>
            <a:ext cx="1584000" cy="1584000"/>
          </a:xfrm>
          <a:prstGeom prst="rect">
            <a:avLst/>
          </a:prstGeom>
          <a:solidFill>
            <a:srgbClr val="DB2D14"/>
          </a:solidFill>
          <a:ln>
            <a:noFill/>
            <a:headEnd type="none" w="med" len="med"/>
            <a:tailEnd type="none" w="med" len="med"/>
          </a:ln>
          <a:scene3d>
            <a:camera prst="perspectiveLeft" fov="4500000">
              <a:rot lat="0" lon="4199991" rev="0"/>
            </a:camera>
            <a:lightRig rig="threePt" dir="t">
              <a:rot lat="0" lon="0" rev="3000000"/>
            </a:lightRig>
          </a:scene3d>
          <a:sp3d extrusionH="1143000">
            <a:extrusionClr>
              <a:srgbClr val="E73218"/>
            </a:extrusionClr>
          </a:sp3d>
        </p:spPr>
        <p:style>
          <a:lnRef idx="1">
            <a:schemeClr val="accent1"/>
          </a:lnRef>
          <a:fillRef idx="3">
            <a:schemeClr val="accent1"/>
          </a:fillRef>
          <a:effectRef idx="2">
            <a:schemeClr val="accent1"/>
          </a:effectRef>
          <a:fontRef idx="minor">
            <a:schemeClr val="lt1"/>
          </a:fontRef>
        </p:style>
        <p:txBody>
          <a:bodyPr lIns="0" tIns="0" rIns="0" bIns="0"/>
          <a:lstStyle/>
          <a:p>
            <a:pPr marL="0" marR="0" lvl="0" indent="0" algn="l" defTabSz="914400" rtl="0" eaLnBrk="1" fontAlgn="base" latinLnBrk="0" hangingPunct="1">
              <a:lnSpc>
                <a:spcPct val="80000"/>
              </a:lnSpc>
              <a:spcBef>
                <a:spcPct val="0"/>
              </a:spcBef>
              <a:spcAft>
                <a:spcPct val="0"/>
              </a:spcAft>
              <a:buClr>
                <a:srgbClr val="000099"/>
              </a:buClr>
              <a:buSzPct val="100000"/>
              <a:buFont typeface="Wingdings" panose="05000000000000000000" pitchFamily="2" charset="2"/>
              <a:buChar char="§"/>
              <a:defRPr/>
            </a:pPr>
            <a:endParaRPr kumimoji="0" lang="en-GB" sz="1800" b="0" i="0" u="none" strike="noStrike" kern="1200" cap="none" spc="0" normalizeH="0" baseline="0" noProof="0" dirty="0">
              <a:ln>
                <a:noFill/>
              </a:ln>
              <a:solidFill>
                <a:srgbClr val="000099"/>
              </a:solidFill>
              <a:effectLst/>
              <a:uLnTx/>
              <a:uFillTx/>
              <a:latin typeface="+mn-lt"/>
              <a:ea typeface="+mn-ea"/>
              <a:cs typeface="+mn-cs"/>
            </a:endParaRPr>
          </a:p>
        </p:txBody>
      </p:sp>
      <p:sp>
        <p:nvSpPr>
          <p:cNvPr id="13" name="Oval 12"/>
          <p:cNvSpPr/>
          <p:nvPr/>
        </p:nvSpPr>
        <p:spPr bwMode="auto">
          <a:xfrm>
            <a:off x="5255907" y="2702639"/>
            <a:ext cx="1824000" cy="1824000"/>
          </a:xfrm>
          <a:prstGeom prst="ellipse">
            <a:avLst/>
          </a:prstGeom>
          <a:solidFill>
            <a:srgbClr val="FDE33E"/>
          </a:solidFill>
          <a:ln w="9525" cap="flat" cmpd="sng" algn="ctr">
            <a:noFill/>
            <a:prstDash val="solid"/>
            <a:round/>
            <a:headEnd type="none" w="med" len="med"/>
            <a:tailEnd type="none" w="med" len="med"/>
          </a:ln>
          <a:effectLst/>
          <a:scene3d>
            <a:camera prst="isometricOffAxis1Top">
              <a:rot lat="17769628" lon="16609038" rev="5032525"/>
            </a:camera>
            <a:lightRig rig="threePt" dir="t"/>
          </a:scene3d>
          <a:sp3d prstMaterial="flat">
            <a:bevelT w="1143000" h="2032000" prst="angle"/>
          </a:sp3d>
        </p:spPr>
        <p:txBody>
          <a:bodyPr lIns="0" tIns="0" rIns="0" bIns="0"/>
          <a:lstStyle/>
          <a:p>
            <a:pPr marL="0" marR="0" lvl="0" indent="0" algn="l" defTabSz="914400" rtl="0" eaLnBrk="1" fontAlgn="base" latinLnBrk="0" hangingPunct="1">
              <a:lnSpc>
                <a:spcPct val="80000"/>
              </a:lnSpc>
              <a:spcBef>
                <a:spcPct val="0"/>
              </a:spcBef>
              <a:spcAft>
                <a:spcPct val="0"/>
              </a:spcAft>
              <a:buClr>
                <a:srgbClr val="000099"/>
              </a:buClr>
              <a:buSzPct val="100000"/>
              <a:buFont typeface="Wingdings" panose="05000000000000000000" pitchFamily="2" charset="2"/>
              <a:buChar char="§"/>
              <a:defRPr/>
            </a:pPr>
            <a:endParaRPr kumimoji="0" lang="en-GB" sz="1800" b="0" i="0" u="none" strike="noStrike" kern="1200" cap="none" spc="0" normalizeH="0" baseline="0" noProof="0" dirty="0">
              <a:ln>
                <a:noFill/>
              </a:ln>
              <a:solidFill>
                <a:schemeClr val="tx1"/>
              </a:solidFill>
              <a:effectLst/>
              <a:uLnTx/>
              <a:uFillTx/>
              <a:latin typeface="Calibri" pitchFamily="34" charset="0"/>
              <a:ea typeface="Calibri" pitchFamily="34" charset="0"/>
              <a:cs typeface="Calibri" pitchFamily="34" charset="0"/>
            </a:endParaRPr>
          </a:p>
        </p:txBody>
      </p:sp>
    </p:spTree>
  </p:cSld>
  <p:clrMapOvr>
    <a:masterClrMapping/>
  </p:clrMapOvr>
  <p:transition spd="slow"/>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3970" name="Title 4"/>
          <p:cNvSpPr>
            <a:spLocks noGrp="1"/>
          </p:cNvSpPr>
          <p:nvPr>
            <p:ph type="title"/>
          </p:nvPr>
        </p:nvSpPr>
        <p:spPr>
          <a:xfrm>
            <a:off x="354013" y="1090613"/>
            <a:ext cx="11414125" cy="976312"/>
          </a:xfrm>
        </p:spPr>
        <p:txBody>
          <a:bodyPr vert="horz" wrap="square" lIns="91440" tIns="45720" rIns="91440" bIns="45720" anchor="ctr"/>
          <a:p>
            <a:r>
              <a:rPr lang="zh-CN" altLang="en-US" dirty="0">
                <a:ea typeface="SimSun" pitchFamily="2" charset="-122"/>
              </a:rPr>
              <a:t>过度绘制</a:t>
            </a:r>
            <a:endParaRPr lang="en-GB" altLang="en-US" dirty="0"/>
          </a:p>
        </p:txBody>
      </p:sp>
      <p:sp>
        <p:nvSpPr>
          <p:cNvPr id="83971" name="Content Placeholder 4"/>
          <p:cNvSpPr>
            <a:spLocks noGrp="1"/>
          </p:cNvSpPr>
          <p:nvPr>
            <p:ph idx="1"/>
          </p:nvPr>
        </p:nvSpPr>
        <p:spPr>
          <a:xfrm>
            <a:off x="354013" y="2174875"/>
            <a:ext cx="11414125" cy="4367213"/>
          </a:xfrm>
        </p:spPr>
        <p:txBody>
          <a:bodyPr vert="horz" wrap="square" lIns="91440" tIns="45720" rIns="91440" bIns="45720" anchor="t"/>
          <a:p>
            <a:r>
              <a:rPr lang="zh-CN" altLang="en-US" dirty="0">
                <a:ea typeface="SimSun" pitchFamily="2" charset="-122"/>
              </a:rPr>
              <a:t>当处理并渲染绿色球体时，也会渲染与红色方体重叠的部分</a:t>
            </a:r>
            <a:endParaRPr lang="zh-CN" altLang="en-US" dirty="0">
              <a:ea typeface="SimSun" pitchFamily="2" charset="-122"/>
            </a:endParaRPr>
          </a:p>
          <a:p>
            <a:r>
              <a:rPr lang="zh-CN" altLang="en-US" dirty="0">
                <a:ea typeface="SimSun" pitchFamily="2" charset="-122"/>
              </a:rPr>
              <a:t>这意味着绿色球体后面的红色方体部分也没必要进行红色渲染</a:t>
            </a:r>
            <a:endParaRPr lang="zh-CN" altLang="en-US" dirty="0">
              <a:ea typeface="SimSun" pitchFamily="2" charset="-122"/>
            </a:endParaRPr>
          </a:p>
        </p:txBody>
      </p:sp>
      <p:grpSp>
        <p:nvGrpSpPr>
          <p:cNvPr id="83972" name="Group 1"/>
          <p:cNvGrpSpPr/>
          <p:nvPr/>
        </p:nvGrpSpPr>
        <p:grpSpPr>
          <a:xfrm>
            <a:off x="4140200" y="2701925"/>
            <a:ext cx="3263900" cy="3467100"/>
            <a:chOff x="1961685" y="1815960"/>
            <a:chExt cx="2448120" cy="2600995"/>
          </a:xfrm>
        </p:grpSpPr>
        <p:sp>
          <p:nvSpPr>
            <p:cNvPr id="8" name="Rectangle 7"/>
            <p:cNvSpPr/>
            <p:nvPr/>
          </p:nvSpPr>
          <p:spPr bwMode="auto">
            <a:xfrm>
              <a:off x="1961685" y="3138955"/>
              <a:ext cx="1188000" cy="1188000"/>
            </a:xfrm>
            <a:prstGeom prst="rect">
              <a:avLst/>
            </a:prstGeom>
            <a:solidFill>
              <a:srgbClr val="DB2D14"/>
            </a:solidFill>
            <a:ln>
              <a:noFill/>
              <a:headEnd type="none" w="med" len="med"/>
              <a:tailEnd type="none" w="med" len="med"/>
            </a:ln>
            <a:scene3d>
              <a:camera prst="perspectiveLeft" fov="4500000">
                <a:rot lat="0" lon="4199991" rev="0"/>
              </a:camera>
              <a:lightRig rig="threePt" dir="t">
                <a:rot lat="0" lon="0" rev="3000000"/>
              </a:lightRig>
            </a:scene3d>
            <a:sp3d extrusionH="1143000">
              <a:extrusionClr>
                <a:srgbClr val="E73218"/>
              </a:extrusionClr>
            </a:sp3d>
          </p:spPr>
          <p:style>
            <a:lnRef idx="1">
              <a:schemeClr val="accent1"/>
            </a:lnRef>
            <a:fillRef idx="3">
              <a:schemeClr val="accent1"/>
            </a:fillRef>
            <a:effectRef idx="2">
              <a:schemeClr val="accent1"/>
            </a:effectRef>
            <a:fontRef idx="minor">
              <a:schemeClr val="lt1"/>
            </a:fontRef>
          </p:style>
          <p:txBody>
            <a:bodyPr lIns="0" tIns="0" rIns="0" bIns="0"/>
            <a:lstStyle/>
            <a:p>
              <a:pPr marL="0" marR="0" lvl="0" indent="0" algn="l" defTabSz="914400" rtl="0" eaLnBrk="1" fontAlgn="base" latinLnBrk="0" hangingPunct="1">
                <a:lnSpc>
                  <a:spcPct val="80000"/>
                </a:lnSpc>
                <a:spcBef>
                  <a:spcPct val="0"/>
                </a:spcBef>
                <a:spcAft>
                  <a:spcPct val="0"/>
                </a:spcAft>
                <a:buClr>
                  <a:srgbClr val="000099"/>
                </a:buClr>
                <a:buSzPct val="100000"/>
                <a:buFont typeface="Wingdings" panose="05000000000000000000" pitchFamily="2" charset="2"/>
                <a:buChar char="§"/>
                <a:defRPr/>
              </a:pPr>
              <a:endParaRPr kumimoji="0" lang="en-GB" sz="1800" b="0" i="0" u="none" strike="noStrike" kern="1200" cap="none" spc="0" normalizeH="0" baseline="0" noProof="0" dirty="0">
                <a:ln>
                  <a:noFill/>
                </a:ln>
                <a:solidFill>
                  <a:srgbClr val="000099"/>
                </a:solidFill>
                <a:effectLst/>
                <a:uLnTx/>
                <a:uFillTx/>
                <a:latin typeface="+mn-lt"/>
                <a:ea typeface="+mn-ea"/>
                <a:cs typeface="+mn-cs"/>
              </a:endParaRPr>
            </a:p>
          </p:txBody>
        </p:sp>
        <p:sp>
          <p:nvSpPr>
            <p:cNvPr id="11" name="Oval 10"/>
            <p:cNvSpPr/>
            <p:nvPr/>
          </p:nvSpPr>
          <p:spPr bwMode="auto">
            <a:xfrm>
              <a:off x="3041805" y="3048955"/>
              <a:ext cx="1368000" cy="1368000"/>
            </a:xfrm>
            <a:prstGeom prst="ellipse">
              <a:avLst/>
            </a:prstGeom>
            <a:solidFill>
              <a:srgbClr val="7CBA21"/>
            </a:solidFill>
            <a:ln w="9525" cap="flat" cmpd="sng" algn="ctr">
              <a:noFill/>
              <a:prstDash val="solid"/>
              <a:round/>
              <a:headEnd type="none" w="med" len="med"/>
              <a:tailEnd type="none" w="med" len="med"/>
            </a:ln>
            <a:effectLst/>
            <a:scene3d>
              <a:camera prst="perspectiveFront" fov="0">
                <a:rot lat="0" lon="0" rev="0"/>
              </a:camera>
              <a:lightRig rig="threePt" dir="t"/>
            </a:scene3d>
            <a:sp3d prstMaterial="matte">
              <a:bevelT w="635000" h="635000"/>
              <a:bevelB w="0" h="0"/>
              <a:extrusionClr>
                <a:schemeClr val="accent6">
                  <a:lumMod val="20000"/>
                  <a:lumOff val="80000"/>
                </a:schemeClr>
              </a:extrusionClr>
            </a:sp3d>
          </p:spPr>
          <p:txBody>
            <a:bodyPr lIns="0" tIns="0" rIns="0" bIns="0"/>
            <a:lstStyle/>
            <a:p>
              <a:pPr marL="0" marR="0" lvl="0" indent="0" algn="l" defTabSz="914400" rtl="0" eaLnBrk="1" fontAlgn="base" latinLnBrk="0" hangingPunct="1">
                <a:lnSpc>
                  <a:spcPct val="80000"/>
                </a:lnSpc>
                <a:spcBef>
                  <a:spcPct val="0"/>
                </a:spcBef>
                <a:spcAft>
                  <a:spcPct val="0"/>
                </a:spcAft>
                <a:buClr>
                  <a:srgbClr val="000099"/>
                </a:buClr>
                <a:buSzPct val="100000"/>
                <a:buFont typeface="Wingdings" panose="05000000000000000000" pitchFamily="2" charset="2"/>
                <a:buChar char="§"/>
                <a:defRPr/>
              </a:pPr>
              <a:endParaRPr kumimoji="0" lang="en-GB" sz="1800" b="0" i="0" u="none" strike="noStrike" kern="1200" cap="none" spc="0" normalizeH="0" baseline="0" noProof="0" dirty="0">
                <a:ln>
                  <a:noFill/>
                </a:ln>
                <a:solidFill>
                  <a:schemeClr val="tx1"/>
                </a:solidFill>
                <a:effectLst/>
                <a:uLnTx/>
                <a:uFillTx/>
                <a:latin typeface="Calibri" pitchFamily="34" charset="0"/>
                <a:ea typeface="Calibri" pitchFamily="34" charset="0"/>
                <a:cs typeface="Calibri" pitchFamily="34" charset="0"/>
              </a:endParaRPr>
            </a:p>
          </p:txBody>
        </p:sp>
        <p:sp>
          <p:nvSpPr>
            <p:cNvPr id="13" name="Oval 12"/>
            <p:cNvSpPr/>
            <p:nvPr/>
          </p:nvSpPr>
          <p:spPr bwMode="auto">
            <a:xfrm>
              <a:off x="2798930" y="1815960"/>
              <a:ext cx="1368000" cy="1368000"/>
            </a:xfrm>
            <a:prstGeom prst="ellipse">
              <a:avLst/>
            </a:prstGeom>
            <a:solidFill>
              <a:srgbClr val="FDE33E"/>
            </a:solidFill>
            <a:ln w="9525" cap="flat" cmpd="sng" algn="ctr">
              <a:noFill/>
              <a:prstDash val="solid"/>
              <a:round/>
              <a:headEnd type="none" w="med" len="med"/>
              <a:tailEnd type="none" w="med" len="med"/>
            </a:ln>
            <a:effectLst/>
            <a:scene3d>
              <a:camera prst="isometricOffAxis1Top">
                <a:rot lat="17769628" lon="16609038" rev="5032525"/>
              </a:camera>
              <a:lightRig rig="threePt" dir="t"/>
            </a:scene3d>
            <a:sp3d prstMaterial="flat">
              <a:bevelT w="1143000" h="2032000" prst="angle"/>
            </a:sp3d>
          </p:spPr>
          <p:txBody>
            <a:bodyPr lIns="0" tIns="0" rIns="0" bIns="0"/>
            <a:lstStyle/>
            <a:p>
              <a:pPr marL="0" marR="0" lvl="0" indent="0" algn="l" defTabSz="914400" rtl="0" eaLnBrk="1" fontAlgn="base" latinLnBrk="0" hangingPunct="1">
                <a:lnSpc>
                  <a:spcPct val="80000"/>
                </a:lnSpc>
                <a:spcBef>
                  <a:spcPct val="0"/>
                </a:spcBef>
                <a:spcAft>
                  <a:spcPct val="0"/>
                </a:spcAft>
                <a:buClr>
                  <a:srgbClr val="000099"/>
                </a:buClr>
                <a:buSzPct val="100000"/>
                <a:buFont typeface="Wingdings" panose="05000000000000000000" pitchFamily="2" charset="2"/>
                <a:buChar char="§"/>
                <a:defRPr/>
              </a:pPr>
              <a:endParaRPr kumimoji="0" lang="en-GB" sz="1800" b="0" i="0" u="none" strike="noStrike" kern="1200" cap="none" spc="0" normalizeH="0" baseline="0" noProof="0" dirty="0">
                <a:ln>
                  <a:noFill/>
                </a:ln>
                <a:solidFill>
                  <a:schemeClr val="tx1"/>
                </a:solidFill>
                <a:effectLst/>
                <a:uLnTx/>
                <a:uFillTx/>
                <a:latin typeface="Calibri" pitchFamily="34" charset="0"/>
                <a:ea typeface="Calibri" pitchFamily="34" charset="0"/>
                <a:cs typeface="Calibri" pitchFamily="34" charset="0"/>
              </a:endParaRPr>
            </a:p>
          </p:txBody>
        </p:sp>
      </p:grpSp>
    </p:spTree>
  </p:cSld>
  <p:clrMapOvr>
    <a:masterClrMapping/>
  </p:clrMapOvr>
  <p:transition spd="slow"/>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4994" name="Title 3"/>
          <p:cNvSpPr>
            <a:spLocks noGrp="1"/>
          </p:cNvSpPr>
          <p:nvPr>
            <p:ph type="title"/>
          </p:nvPr>
        </p:nvSpPr>
        <p:spPr>
          <a:xfrm>
            <a:off x="354013" y="1090613"/>
            <a:ext cx="11414125" cy="976312"/>
          </a:xfrm>
        </p:spPr>
        <p:txBody>
          <a:bodyPr vert="horz" wrap="square" lIns="91440" tIns="45720" rIns="91440" bIns="45720" anchor="ctr"/>
          <a:p>
            <a:r>
              <a:rPr lang="zh-CN" altLang="en-US" dirty="0">
                <a:ea typeface="SimSun" pitchFamily="2" charset="-122"/>
              </a:rPr>
              <a:t>过度绘制</a:t>
            </a:r>
            <a:endParaRPr lang="en-GB" altLang="en-US" dirty="0"/>
          </a:p>
        </p:txBody>
      </p:sp>
      <p:sp>
        <p:nvSpPr>
          <p:cNvPr id="84995" name="Content Placeholder 4"/>
          <p:cNvSpPr>
            <a:spLocks noGrp="1"/>
          </p:cNvSpPr>
          <p:nvPr>
            <p:ph idx="1"/>
          </p:nvPr>
        </p:nvSpPr>
        <p:spPr>
          <a:xfrm>
            <a:off x="354013" y="2174875"/>
            <a:ext cx="11414125" cy="4367213"/>
          </a:xfrm>
        </p:spPr>
        <p:txBody>
          <a:bodyPr vert="horz" wrap="square" lIns="91440" tIns="45720" rIns="91440" bIns="45720" anchor="t"/>
          <a:p>
            <a:r>
              <a:rPr lang="zh-CN" altLang="en-US" dirty="0">
                <a:ea typeface="SimSun" pitchFamily="2" charset="-122"/>
              </a:rPr>
              <a:t>黄色锥体后面的绿色球体部分不会进行绿色渲染，因为我们知道这些部分是看不见的</a:t>
            </a:r>
            <a:endParaRPr lang="zh-CN" altLang="en-US" dirty="0">
              <a:ea typeface="SimSun" pitchFamily="2" charset="-122"/>
            </a:endParaRPr>
          </a:p>
        </p:txBody>
      </p:sp>
      <p:grpSp>
        <p:nvGrpSpPr>
          <p:cNvPr id="84996" name="Group 1"/>
          <p:cNvGrpSpPr/>
          <p:nvPr/>
        </p:nvGrpSpPr>
        <p:grpSpPr>
          <a:xfrm>
            <a:off x="4140200" y="2701925"/>
            <a:ext cx="3263900" cy="3467100"/>
            <a:chOff x="1961685" y="1815960"/>
            <a:chExt cx="2448120" cy="2600995"/>
          </a:xfrm>
        </p:grpSpPr>
        <p:sp>
          <p:nvSpPr>
            <p:cNvPr id="8" name="Rectangle 7"/>
            <p:cNvSpPr/>
            <p:nvPr/>
          </p:nvSpPr>
          <p:spPr bwMode="auto">
            <a:xfrm>
              <a:off x="1961685" y="3138955"/>
              <a:ext cx="1188000" cy="1188000"/>
            </a:xfrm>
            <a:prstGeom prst="rect">
              <a:avLst/>
            </a:prstGeom>
            <a:solidFill>
              <a:srgbClr val="DB2D14"/>
            </a:solidFill>
            <a:ln>
              <a:noFill/>
              <a:headEnd type="none" w="med" len="med"/>
              <a:tailEnd type="none" w="med" len="med"/>
            </a:ln>
            <a:scene3d>
              <a:camera prst="perspectiveLeft" fov="4500000">
                <a:rot lat="0" lon="4199991" rev="0"/>
              </a:camera>
              <a:lightRig rig="threePt" dir="t">
                <a:rot lat="0" lon="0" rev="3000000"/>
              </a:lightRig>
            </a:scene3d>
            <a:sp3d extrusionH="1143000">
              <a:extrusionClr>
                <a:srgbClr val="E73218"/>
              </a:extrusionClr>
            </a:sp3d>
          </p:spPr>
          <p:style>
            <a:lnRef idx="1">
              <a:schemeClr val="accent1"/>
            </a:lnRef>
            <a:fillRef idx="3">
              <a:schemeClr val="accent1"/>
            </a:fillRef>
            <a:effectRef idx="2">
              <a:schemeClr val="accent1"/>
            </a:effectRef>
            <a:fontRef idx="minor">
              <a:schemeClr val="lt1"/>
            </a:fontRef>
          </p:style>
          <p:txBody>
            <a:bodyPr lIns="0" tIns="0" rIns="0" bIns="0"/>
            <a:lstStyle/>
            <a:p>
              <a:pPr marL="0" marR="0" lvl="0" indent="0" algn="l" defTabSz="914400" rtl="0" eaLnBrk="1" fontAlgn="base" latinLnBrk="0" hangingPunct="1">
                <a:lnSpc>
                  <a:spcPct val="80000"/>
                </a:lnSpc>
                <a:spcBef>
                  <a:spcPct val="0"/>
                </a:spcBef>
                <a:spcAft>
                  <a:spcPct val="0"/>
                </a:spcAft>
                <a:buClr>
                  <a:srgbClr val="000099"/>
                </a:buClr>
                <a:buSzPct val="100000"/>
                <a:buFont typeface="Wingdings" panose="05000000000000000000" pitchFamily="2" charset="2"/>
                <a:buChar char="§"/>
                <a:defRPr/>
              </a:pPr>
              <a:endParaRPr kumimoji="0" lang="en-GB" sz="1800" b="0" i="0" u="none" strike="noStrike" kern="1200" cap="none" spc="0" normalizeH="0" baseline="0" noProof="0" dirty="0">
                <a:ln>
                  <a:noFill/>
                </a:ln>
                <a:solidFill>
                  <a:srgbClr val="000099"/>
                </a:solidFill>
                <a:effectLst/>
                <a:uLnTx/>
                <a:uFillTx/>
                <a:latin typeface="+mn-lt"/>
                <a:ea typeface="+mn-ea"/>
                <a:cs typeface="+mn-cs"/>
              </a:endParaRPr>
            </a:p>
          </p:txBody>
        </p:sp>
        <p:sp>
          <p:nvSpPr>
            <p:cNvPr id="11" name="Oval 10"/>
            <p:cNvSpPr/>
            <p:nvPr/>
          </p:nvSpPr>
          <p:spPr bwMode="auto">
            <a:xfrm>
              <a:off x="3041805" y="3048955"/>
              <a:ext cx="1368000" cy="1368000"/>
            </a:xfrm>
            <a:prstGeom prst="ellipse">
              <a:avLst/>
            </a:prstGeom>
            <a:solidFill>
              <a:srgbClr val="7CBA21"/>
            </a:solidFill>
            <a:ln w="9525" cap="flat" cmpd="sng" algn="ctr">
              <a:noFill/>
              <a:prstDash val="solid"/>
              <a:round/>
              <a:headEnd type="none" w="med" len="med"/>
              <a:tailEnd type="none" w="med" len="med"/>
            </a:ln>
            <a:effectLst/>
            <a:scene3d>
              <a:camera prst="perspectiveFront" fov="0">
                <a:rot lat="0" lon="0" rev="0"/>
              </a:camera>
              <a:lightRig rig="threePt" dir="t"/>
            </a:scene3d>
            <a:sp3d prstMaterial="matte">
              <a:bevelT w="635000" h="635000"/>
              <a:bevelB w="0" h="0"/>
              <a:extrusionClr>
                <a:schemeClr val="accent6">
                  <a:lumMod val="20000"/>
                  <a:lumOff val="80000"/>
                </a:schemeClr>
              </a:extrusionClr>
            </a:sp3d>
          </p:spPr>
          <p:txBody>
            <a:bodyPr lIns="0" tIns="0" rIns="0" bIns="0"/>
            <a:lstStyle/>
            <a:p>
              <a:pPr marL="0" marR="0" lvl="0" indent="0" algn="l" defTabSz="914400" rtl="0" eaLnBrk="1" fontAlgn="base" latinLnBrk="0" hangingPunct="1">
                <a:lnSpc>
                  <a:spcPct val="80000"/>
                </a:lnSpc>
                <a:spcBef>
                  <a:spcPct val="0"/>
                </a:spcBef>
                <a:spcAft>
                  <a:spcPct val="0"/>
                </a:spcAft>
                <a:buClr>
                  <a:srgbClr val="000099"/>
                </a:buClr>
                <a:buSzPct val="100000"/>
                <a:buFont typeface="Wingdings" panose="05000000000000000000" pitchFamily="2" charset="2"/>
                <a:buChar char="§"/>
                <a:defRPr/>
              </a:pPr>
              <a:endParaRPr kumimoji="0" lang="en-GB" sz="1800" b="0" i="0" u="none" strike="noStrike" kern="1200" cap="none" spc="0" normalizeH="0" baseline="0" noProof="0" dirty="0">
                <a:ln>
                  <a:noFill/>
                </a:ln>
                <a:solidFill>
                  <a:schemeClr val="tx1"/>
                </a:solidFill>
                <a:effectLst/>
                <a:uLnTx/>
                <a:uFillTx/>
                <a:latin typeface="Calibri" pitchFamily="34" charset="0"/>
                <a:ea typeface="Calibri" pitchFamily="34" charset="0"/>
                <a:cs typeface="Calibri" pitchFamily="34" charset="0"/>
              </a:endParaRPr>
            </a:p>
          </p:txBody>
        </p:sp>
        <p:sp>
          <p:nvSpPr>
            <p:cNvPr id="13" name="Oval 12"/>
            <p:cNvSpPr/>
            <p:nvPr/>
          </p:nvSpPr>
          <p:spPr bwMode="auto">
            <a:xfrm>
              <a:off x="2798930" y="1815960"/>
              <a:ext cx="1368000" cy="1368000"/>
            </a:xfrm>
            <a:prstGeom prst="ellipse">
              <a:avLst/>
            </a:prstGeom>
            <a:solidFill>
              <a:srgbClr val="FDE33E"/>
            </a:solidFill>
            <a:ln w="9525" cap="flat" cmpd="sng" algn="ctr">
              <a:noFill/>
              <a:prstDash val="solid"/>
              <a:round/>
              <a:headEnd type="none" w="med" len="med"/>
              <a:tailEnd type="none" w="med" len="med"/>
            </a:ln>
            <a:effectLst/>
            <a:scene3d>
              <a:camera prst="isometricOffAxis1Top">
                <a:rot lat="17769628" lon="16609038" rev="5032525"/>
              </a:camera>
              <a:lightRig rig="threePt" dir="t"/>
            </a:scene3d>
            <a:sp3d prstMaterial="flat">
              <a:bevelT w="1143000" h="2032000" prst="angle"/>
            </a:sp3d>
          </p:spPr>
          <p:txBody>
            <a:bodyPr lIns="0" tIns="0" rIns="0" bIns="0"/>
            <a:lstStyle/>
            <a:p>
              <a:pPr marL="0" marR="0" lvl="0" indent="0" algn="l" defTabSz="914400" rtl="0" eaLnBrk="1" fontAlgn="base" latinLnBrk="0" hangingPunct="1">
                <a:lnSpc>
                  <a:spcPct val="80000"/>
                </a:lnSpc>
                <a:spcBef>
                  <a:spcPct val="0"/>
                </a:spcBef>
                <a:spcAft>
                  <a:spcPct val="0"/>
                </a:spcAft>
                <a:buClr>
                  <a:srgbClr val="000099"/>
                </a:buClr>
                <a:buSzPct val="100000"/>
                <a:buFont typeface="Wingdings" panose="05000000000000000000" pitchFamily="2" charset="2"/>
                <a:buChar char="§"/>
                <a:defRPr/>
              </a:pPr>
              <a:endParaRPr kumimoji="0" lang="en-GB" sz="1800" b="0" i="0" u="none" strike="noStrike" kern="1200" cap="none" spc="0" normalizeH="0" baseline="0" noProof="0" dirty="0">
                <a:ln>
                  <a:noFill/>
                </a:ln>
                <a:solidFill>
                  <a:schemeClr val="tx1"/>
                </a:solidFill>
                <a:effectLst/>
                <a:uLnTx/>
                <a:uFillTx/>
                <a:latin typeface="Calibri" pitchFamily="34" charset="0"/>
                <a:ea typeface="Calibri" pitchFamily="34" charset="0"/>
                <a:cs typeface="Calibri" pitchFamily="34" charset="0"/>
              </a:endParaRPr>
            </a:p>
          </p:txBody>
        </p:sp>
      </p:grpSp>
    </p:spTree>
  </p:cSld>
  <p:clrMapOvr>
    <a:masterClrMapping/>
  </p:clrMapOvr>
  <p:transition spd="slow"/>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6018" name="Title 2"/>
          <p:cNvSpPr>
            <a:spLocks noGrp="1"/>
          </p:cNvSpPr>
          <p:nvPr>
            <p:ph type="title"/>
          </p:nvPr>
        </p:nvSpPr>
        <p:spPr>
          <a:xfrm>
            <a:off x="354013" y="1090613"/>
            <a:ext cx="11414125" cy="976312"/>
          </a:xfrm>
        </p:spPr>
        <p:txBody>
          <a:bodyPr vert="horz" wrap="square" lIns="91440" tIns="45720" rIns="91440" bIns="45720" anchor="ctr"/>
          <a:p>
            <a:r>
              <a:rPr lang="zh-CN" altLang="en-US" dirty="0">
                <a:ea typeface="SimSun" pitchFamily="2" charset="-122"/>
              </a:rPr>
              <a:t>过度绘制</a:t>
            </a:r>
            <a:endParaRPr lang="en-GB" altLang="en-US" dirty="0"/>
          </a:p>
        </p:txBody>
      </p:sp>
      <p:sp>
        <p:nvSpPr>
          <p:cNvPr id="86019" name="Content Placeholder 2"/>
          <p:cNvSpPr>
            <a:spLocks noGrp="1"/>
          </p:cNvSpPr>
          <p:nvPr>
            <p:ph idx="1"/>
          </p:nvPr>
        </p:nvSpPr>
        <p:spPr>
          <a:xfrm>
            <a:off x="354013" y="2174875"/>
            <a:ext cx="11414125" cy="4367213"/>
          </a:xfrm>
        </p:spPr>
        <p:txBody>
          <a:bodyPr vert="horz" wrap="square" lIns="91440" tIns="45720" rIns="91440" bIns="45720" anchor="t"/>
          <a:p>
            <a:r>
              <a:rPr lang="zh-CN" altLang="en-US" dirty="0">
                <a:ea typeface="SimSun" pitchFamily="2" charset="-122"/>
              </a:rPr>
              <a:t>通过观察完成渲染后的对象可以发现，红色方体和绿色球体其实只需要进行部分渲染</a:t>
            </a:r>
            <a:endParaRPr lang="zh-CN" altLang="en-US" dirty="0">
              <a:ea typeface="SimSun" pitchFamily="2" charset="-122"/>
            </a:endParaRPr>
          </a:p>
        </p:txBody>
      </p:sp>
      <p:pic>
        <p:nvPicPr>
          <p:cNvPr id="86020" name="Picture 25" descr="Deferred Textures"/>
          <p:cNvPicPr>
            <a:picLocks noChangeAspect="1"/>
          </p:cNvPicPr>
          <p:nvPr/>
        </p:nvPicPr>
        <p:blipFill>
          <a:blip r:embed="rId1">
            <a:clrChange>
              <a:clrFrom>
                <a:srgbClr val="FFFFFF"/>
              </a:clrFrom>
              <a:clrTo>
                <a:srgbClr val="FFFFFF">
                  <a:alpha val="0"/>
                </a:srgbClr>
              </a:clrTo>
            </a:clrChange>
          </a:blip>
          <a:stretch>
            <a:fillRect/>
          </a:stretch>
        </p:blipFill>
        <p:spPr>
          <a:xfrm>
            <a:off x="5795963" y="3468688"/>
            <a:ext cx="4495800" cy="2409825"/>
          </a:xfrm>
          <a:prstGeom prst="rect">
            <a:avLst/>
          </a:prstGeom>
          <a:noFill/>
          <a:ln w="9525">
            <a:noFill/>
          </a:ln>
        </p:spPr>
      </p:pic>
      <p:sp>
        <p:nvSpPr>
          <p:cNvPr id="6" name="Rectangle 5"/>
          <p:cNvSpPr/>
          <p:nvPr/>
        </p:nvSpPr>
        <p:spPr bwMode="auto">
          <a:xfrm>
            <a:off x="1715513" y="3804500"/>
            <a:ext cx="1584000" cy="1584000"/>
          </a:xfrm>
          <a:prstGeom prst="rect">
            <a:avLst/>
          </a:prstGeom>
          <a:solidFill>
            <a:srgbClr val="DB2D14"/>
          </a:solidFill>
          <a:ln>
            <a:noFill/>
            <a:headEnd type="none" w="med" len="med"/>
            <a:tailEnd type="none" w="med" len="med"/>
          </a:ln>
          <a:scene3d>
            <a:camera prst="perspectiveLeft" fov="4500000">
              <a:rot lat="0" lon="4199991" rev="0"/>
            </a:camera>
            <a:lightRig rig="threePt" dir="t">
              <a:rot lat="0" lon="0" rev="3000000"/>
            </a:lightRig>
          </a:scene3d>
          <a:sp3d extrusionH="1143000">
            <a:extrusionClr>
              <a:srgbClr val="E73218"/>
            </a:extrusionClr>
          </a:sp3d>
        </p:spPr>
        <p:style>
          <a:lnRef idx="1">
            <a:schemeClr val="accent1"/>
          </a:lnRef>
          <a:fillRef idx="3">
            <a:schemeClr val="accent1"/>
          </a:fillRef>
          <a:effectRef idx="2">
            <a:schemeClr val="accent1"/>
          </a:effectRef>
          <a:fontRef idx="minor">
            <a:schemeClr val="lt1"/>
          </a:fontRef>
        </p:style>
        <p:txBody>
          <a:bodyPr lIns="0" tIns="0" rIns="0" bIns="0"/>
          <a:lstStyle/>
          <a:p>
            <a:pPr marL="0" marR="0" lvl="0" indent="0" algn="l" defTabSz="914400" rtl="0" eaLnBrk="1" fontAlgn="base" latinLnBrk="0" hangingPunct="1">
              <a:lnSpc>
                <a:spcPct val="80000"/>
              </a:lnSpc>
              <a:spcBef>
                <a:spcPct val="0"/>
              </a:spcBef>
              <a:spcAft>
                <a:spcPct val="0"/>
              </a:spcAft>
              <a:buClr>
                <a:srgbClr val="000099"/>
              </a:buClr>
              <a:buSzPct val="100000"/>
              <a:buFont typeface="Wingdings" panose="05000000000000000000" pitchFamily="2" charset="2"/>
              <a:buChar char="§"/>
              <a:defRPr/>
            </a:pPr>
            <a:endParaRPr kumimoji="0" lang="en-GB" sz="1800" b="0" i="0" u="none" strike="noStrike" kern="1200" cap="none" spc="0" normalizeH="0" baseline="0" noProof="0" dirty="0">
              <a:ln>
                <a:noFill/>
              </a:ln>
              <a:solidFill>
                <a:srgbClr val="000099"/>
              </a:solidFill>
              <a:effectLst/>
              <a:uLnTx/>
              <a:uFillTx/>
              <a:latin typeface="+mn-lt"/>
              <a:ea typeface="+mn-ea"/>
              <a:cs typeface="+mn-cs"/>
            </a:endParaRPr>
          </a:p>
        </p:txBody>
      </p:sp>
      <p:sp>
        <p:nvSpPr>
          <p:cNvPr id="7" name="Oval 6"/>
          <p:cNvSpPr/>
          <p:nvPr/>
        </p:nvSpPr>
        <p:spPr bwMode="auto">
          <a:xfrm>
            <a:off x="3155673" y="3684500"/>
            <a:ext cx="1824000" cy="1824000"/>
          </a:xfrm>
          <a:prstGeom prst="ellipse">
            <a:avLst/>
          </a:prstGeom>
          <a:solidFill>
            <a:srgbClr val="7CBA21"/>
          </a:solidFill>
          <a:ln w="9525" cap="flat" cmpd="sng" algn="ctr">
            <a:noFill/>
            <a:prstDash val="solid"/>
            <a:round/>
            <a:headEnd type="none" w="med" len="med"/>
            <a:tailEnd type="none" w="med" len="med"/>
          </a:ln>
          <a:effectLst/>
          <a:scene3d>
            <a:camera prst="perspectiveFront" fov="0">
              <a:rot lat="0" lon="0" rev="0"/>
            </a:camera>
            <a:lightRig rig="threePt" dir="t"/>
          </a:scene3d>
          <a:sp3d prstMaterial="matte">
            <a:bevelT w="635000" h="635000"/>
            <a:bevelB w="0" h="0"/>
            <a:extrusionClr>
              <a:schemeClr val="accent6">
                <a:lumMod val="20000"/>
                <a:lumOff val="80000"/>
              </a:schemeClr>
            </a:extrusionClr>
          </a:sp3d>
        </p:spPr>
        <p:txBody>
          <a:bodyPr lIns="0" tIns="0" rIns="0" bIns="0"/>
          <a:lstStyle/>
          <a:p>
            <a:pPr marL="0" marR="0" lvl="0" indent="0" algn="l" defTabSz="914400" rtl="0" eaLnBrk="1" fontAlgn="base" latinLnBrk="0" hangingPunct="1">
              <a:lnSpc>
                <a:spcPct val="80000"/>
              </a:lnSpc>
              <a:spcBef>
                <a:spcPct val="0"/>
              </a:spcBef>
              <a:spcAft>
                <a:spcPct val="0"/>
              </a:spcAft>
              <a:buClr>
                <a:srgbClr val="000099"/>
              </a:buClr>
              <a:buSzPct val="100000"/>
              <a:buFont typeface="Wingdings" panose="05000000000000000000" pitchFamily="2" charset="2"/>
              <a:buChar char="§"/>
              <a:defRPr/>
            </a:pPr>
            <a:endParaRPr kumimoji="0" lang="en-GB" sz="1800" b="0" i="0" u="none" strike="noStrike" kern="1200" cap="none" spc="0" normalizeH="0" baseline="0" noProof="0" dirty="0">
              <a:ln>
                <a:noFill/>
              </a:ln>
              <a:solidFill>
                <a:schemeClr val="tx1"/>
              </a:solidFill>
              <a:effectLst/>
              <a:uLnTx/>
              <a:uFillTx/>
              <a:latin typeface="Calibri" pitchFamily="34" charset="0"/>
              <a:ea typeface="Calibri" pitchFamily="34" charset="0"/>
              <a:cs typeface="Calibri" pitchFamily="34" charset="0"/>
            </a:endParaRPr>
          </a:p>
        </p:txBody>
      </p:sp>
      <p:sp>
        <p:nvSpPr>
          <p:cNvPr id="8" name="Oval 7"/>
          <p:cNvSpPr/>
          <p:nvPr/>
        </p:nvSpPr>
        <p:spPr bwMode="auto">
          <a:xfrm>
            <a:off x="2831840" y="2040507"/>
            <a:ext cx="1824000" cy="1824000"/>
          </a:xfrm>
          <a:prstGeom prst="ellipse">
            <a:avLst/>
          </a:prstGeom>
          <a:solidFill>
            <a:srgbClr val="FDE33E"/>
          </a:solidFill>
          <a:ln w="9525" cap="flat" cmpd="sng" algn="ctr">
            <a:noFill/>
            <a:prstDash val="solid"/>
            <a:round/>
            <a:headEnd type="none" w="med" len="med"/>
            <a:tailEnd type="none" w="med" len="med"/>
          </a:ln>
          <a:effectLst/>
          <a:scene3d>
            <a:camera prst="isometricOffAxis1Top">
              <a:rot lat="17769628" lon="16609038" rev="5032525"/>
            </a:camera>
            <a:lightRig rig="threePt" dir="t"/>
          </a:scene3d>
          <a:sp3d prstMaterial="flat">
            <a:bevelT w="1143000" h="2032000" prst="angle"/>
          </a:sp3d>
        </p:spPr>
        <p:txBody>
          <a:bodyPr lIns="0" tIns="0" rIns="0" bIns="0"/>
          <a:lstStyle/>
          <a:p>
            <a:pPr marL="0" marR="0" lvl="0" indent="0" algn="l" defTabSz="914400" rtl="0" eaLnBrk="1" fontAlgn="base" latinLnBrk="0" hangingPunct="1">
              <a:lnSpc>
                <a:spcPct val="80000"/>
              </a:lnSpc>
              <a:spcBef>
                <a:spcPct val="0"/>
              </a:spcBef>
              <a:spcAft>
                <a:spcPct val="0"/>
              </a:spcAft>
              <a:buClr>
                <a:srgbClr val="000099"/>
              </a:buClr>
              <a:buSzPct val="100000"/>
              <a:buFont typeface="Wingdings" panose="05000000000000000000" pitchFamily="2" charset="2"/>
              <a:buChar char="§"/>
              <a:defRPr/>
            </a:pPr>
            <a:endParaRPr kumimoji="0" lang="en-GB" sz="1800" b="0" i="0" u="none" strike="noStrike" kern="1200" cap="none" spc="0" normalizeH="0" baseline="0" noProof="0" dirty="0">
              <a:ln>
                <a:noFill/>
              </a:ln>
              <a:solidFill>
                <a:schemeClr val="tx1"/>
              </a:solidFill>
              <a:effectLst/>
              <a:uLnTx/>
              <a:uFillTx/>
              <a:latin typeface="Calibri" pitchFamily="34" charset="0"/>
              <a:ea typeface="Calibri" pitchFamily="34" charset="0"/>
              <a:cs typeface="Calibri" pitchFamily="34" charset="0"/>
            </a:endParaRPr>
          </a:p>
        </p:txBody>
      </p:sp>
    </p:spTree>
  </p:cSld>
  <p:clrMapOvr>
    <a:masterClrMapping/>
  </p:clrMapOvr>
  <p:transition spd="slow"/>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2" name="Title 3"/>
          <p:cNvSpPr>
            <a:spLocks noGrp="1"/>
          </p:cNvSpPr>
          <p:nvPr>
            <p:ph type="title"/>
          </p:nvPr>
        </p:nvSpPr>
        <p:spPr>
          <a:xfrm>
            <a:off x="354013" y="1090613"/>
            <a:ext cx="11414125" cy="976312"/>
          </a:xfrm>
        </p:spPr>
        <p:txBody>
          <a:bodyPr vert="horz" wrap="square" lIns="91440" tIns="45720" rIns="91440" bIns="45720" anchor="ctr"/>
          <a:p>
            <a:r>
              <a:rPr lang="en-US" altLang="zh-CN" dirty="0">
                <a:ea typeface="SimSun" pitchFamily="2" charset="-122"/>
              </a:rPr>
              <a:t>Early-Z</a:t>
            </a:r>
            <a:r>
              <a:rPr lang="zh-CN" altLang="en-US" dirty="0">
                <a:ea typeface="SimSun" pitchFamily="2" charset="-122"/>
              </a:rPr>
              <a:t>优化</a:t>
            </a:r>
            <a:endParaRPr lang="en-GB" altLang="en-US" dirty="0"/>
          </a:p>
        </p:txBody>
      </p:sp>
      <p:sp>
        <p:nvSpPr>
          <p:cNvPr id="87043" name="Content Placeholder 2"/>
          <p:cNvSpPr>
            <a:spLocks noGrp="1"/>
          </p:cNvSpPr>
          <p:nvPr>
            <p:ph idx="1"/>
          </p:nvPr>
        </p:nvSpPr>
        <p:spPr>
          <a:xfrm>
            <a:off x="354013" y="2174875"/>
            <a:ext cx="11414125" cy="4367213"/>
          </a:xfrm>
        </p:spPr>
        <p:txBody>
          <a:bodyPr vert="horz" wrap="square" lIns="91440" tIns="45720" rIns="91440" bIns="45720" anchor="t"/>
          <a:p>
            <a:r>
              <a:rPr lang="zh-CN" altLang="en-US" dirty="0">
                <a:ea typeface="SimSun" pitchFamily="2" charset="-122"/>
              </a:rPr>
              <a:t>因此，我们应按照对象与屏幕的距离由近到远的顺序进行绘制</a:t>
            </a:r>
            <a:endParaRPr lang="zh-CN" altLang="en-US" dirty="0">
              <a:ea typeface="SimSun" pitchFamily="2" charset="-122"/>
            </a:endParaRPr>
          </a:p>
        </p:txBody>
      </p:sp>
      <p:grpSp>
        <p:nvGrpSpPr>
          <p:cNvPr id="87044" name="Group 16"/>
          <p:cNvGrpSpPr/>
          <p:nvPr/>
        </p:nvGrpSpPr>
        <p:grpSpPr>
          <a:xfrm>
            <a:off x="1714500" y="2041525"/>
            <a:ext cx="8577263" cy="3836988"/>
            <a:chOff x="143635" y="1266605"/>
            <a:chExt cx="6432190" cy="2878988"/>
          </a:xfrm>
        </p:grpSpPr>
        <p:pic>
          <p:nvPicPr>
            <p:cNvPr id="87045" name="Picture 25" descr="Deferred Textures"/>
            <p:cNvPicPr>
              <a:picLocks noChangeAspect="1"/>
            </p:cNvPicPr>
            <p:nvPr/>
          </p:nvPicPr>
          <p:blipFill>
            <a:blip r:embed="rId1">
              <a:clrChange>
                <a:clrFrom>
                  <a:srgbClr val="FFFFFF"/>
                </a:clrFrom>
                <a:clrTo>
                  <a:srgbClr val="FFFFFF">
                    <a:alpha val="0"/>
                  </a:srgbClr>
                </a:clrTo>
              </a:clrChange>
            </a:blip>
            <a:stretch>
              <a:fillRect/>
            </a:stretch>
          </p:blipFill>
          <p:spPr>
            <a:xfrm>
              <a:off x="3203975" y="2337430"/>
              <a:ext cx="3371850" cy="1808163"/>
            </a:xfrm>
            <a:prstGeom prst="rect">
              <a:avLst/>
            </a:prstGeom>
            <a:noFill/>
            <a:ln w="9525">
              <a:noFill/>
            </a:ln>
          </p:spPr>
        </p:pic>
        <p:grpSp>
          <p:nvGrpSpPr>
            <p:cNvPr id="87046" name="Group 15"/>
            <p:cNvGrpSpPr/>
            <p:nvPr/>
          </p:nvGrpSpPr>
          <p:grpSpPr>
            <a:xfrm>
              <a:off x="143635" y="1266605"/>
              <a:ext cx="2448120" cy="2600995"/>
              <a:chOff x="143635" y="1266605"/>
              <a:chExt cx="2448120" cy="2600995"/>
            </a:xfrm>
          </p:grpSpPr>
          <p:sp>
            <p:nvSpPr>
              <p:cNvPr id="13" name="Rectangle 12"/>
              <p:cNvSpPr/>
              <p:nvPr/>
            </p:nvSpPr>
            <p:spPr bwMode="auto">
              <a:xfrm>
                <a:off x="143635" y="2589600"/>
                <a:ext cx="1188000" cy="1188000"/>
              </a:xfrm>
              <a:prstGeom prst="rect">
                <a:avLst/>
              </a:prstGeom>
              <a:solidFill>
                <a:srgbClr val="DB2D14"/>
              </a:solidFill>
              <a:ln>
                <a:noFill/>
                <a:headEnd type="none" w="med" len="med"/>
                <a:tailEnd type="none" w="med" len="med"/>
              </a:ln>
              <a:scene3d>
                <a:camera prst="perspectiveLeft" fov="4500000">
                  <a:rot lat="0" lon="4199991" rev="0"/>
                </a:camera>
                <a:lightRig rig="threePt" dir="t">
                  <a:rot lat="0" lon="0" rev="3000000"/>
                </a:lightRig>
              </a:scene3d>
              <a:sp3d extrusionH="1143000">
                <a:extrusionClr>
                  <a:srgbClr val="E73218"/>
                </a:extrusionClr>
              </a:sp3d>
            </p:spPr>
            <p:style>
              <a:lnRef idx="1">
                <a:schemeClr val="accent1"/>
              </a:lnRef>
              <a:fillRef idx="3">
                <a:schemeClr val="accent1"/>
              </a:fillRef>
              <a:effectRef idx="2">
                <a:schemeClr val="accent1"/>
              </a:effectRef>
              <a:fontRef idx="minor">
                <a:schemeClr val="lt1"/>
              </a:fontRef>
            </p:style>
            <p:txBody>
              <a:bodyPr lIns="0" tIns="0" rIns="0" bIns="0"/>
              <a:lstStyle/>
              <a:p>
                <a:pPr marL="0" marR="0" lvl="0" indent="0" algn="l" defTabSz="914400" rtl="0" eaLnBrk="1" fontAlgn="base" latinLnBrk="0" hangingPunct="1">
                  <a:lnSpc>
                    <a:spcPct val="80000"/>
                  </a:lnSpc>
                  <a:spcBef>
                    <a:spcPct val="0"/>
                  </a:spcBef>
                  <a:spcAft>
                    <a:spcPct val="0"/>
                  </a:spcAft>
                  <a:buClr>
                    <a:srgbClr val="000099"/>
                  </a:buClr>
                  <a:buSzPct val="100000"/>
                  <a:buFont typeface="Wingdings" panose="05000000000000000000" pitchFamily="2" charset="2"/>
                  <a:buChar char="§"/>
                  <a:defRPr/>
                </a:pPr>
                <a:endParaRPr kumimoji="0" lang="en-GB" sz="1800" b="0" i="0" u="none" strike="noStrike" kern="1200" cap="none" spc="0" normalizeH="0" baseline="0" noProof="0" dirty="0">
                  <a:ln>
                    <a:noFill/>
                  </a:ln>
                  <a:solidFill>
                    <a:srgbClr val="000099"/>
                  </a:solidFill>
                  <a:effectLst/>
                  <a:uLnTx/>
                  <a:uFillTx/>
                  <a:latin typeface="+mn-lt"/>
                  <a:ea typeface="+mn-ea"/>
                  <a:cs typeface="+mn-cs"/>
                </a:endParaRPr>
              </a:p>
            </p:txBody>
          </p:sp>
          <p:sp>
            <p:nvSpPr>
              <p:cNvPr id="14" name="Oval 13"/>
              <p:cNvSpPr/>
              <p:nvPr/>
            </p:nvSpPr>
            <p:spPr bwMode="auto">
              <a:xfrm>
                <a:off x="1223755" y="2499600"/>
                <a:ext cx="1368000" cy="1368000"/>
              </a:xfrm>
              <a:prstGeom prst="ellipse">
                <a:avLst/>
              </a:prstGeom>
              <a:solidFill>
                <a:srgbClr val="7CBA21"/>
              </a:solidFill>
              <a:ln w="9525" cap="flat" cmpd="sng" algn="ctr">
                <a:noFill/>
                <a:prstDash val="solid"/>
                <a:round/>
                <a:headEnd type="none" w="med" len="med"/>
                <a:tailEnd type="none" w="med" len="med"/>
              </a:ln>
              <a:effectLst/>
              <a:scene3d>
                <a:camera prst="perspectiveFront" fov="0">
                  <a:rot lat="0" lon="0" rev="0"/>
                </a:camera>
                <a:lightRig rig="threePt" dir="t"/>
              </a:scene3d>
              <a:sp3d prstMaterial="matte">
                <a:bevelT w="635000" h="635000"/>
                <a:bevelB w="0" h="0"/>
                <a:extrusionClr>
                  <a:schemeClr val="accent6">
                    <a:lumMod val="20000"/>
                    <a:lumOff val="80000"/>
                  </a:schemeClr>
                </a:extrusionClr>
              </a:sp3d>
            </p:spPr>
            <p:txBody>
              <a:bodyPr lIns="0" tIns="0" rIns="0" bIns="0"/>
              <a:lstStyle/>
              <a:p>
                <a:pPr marL="0" marR="0" lvl="0" indent="0" algn="l" defTabSz="914400" rtl="0" eaLnBrk="1" fontAlgn="base" latinLnBrk="0" hangingPunct="1">
                  <a:lnSpc>
                    <a:spcPct val="80000"/>
                  </a:lnSpc>
                  <a:spcBef>
                    <a:spcPct val="0"/>
                  </a:spcBef>
                  <a:spcAft>
                    <a:spcPct val="0"/>
                  </a:spcAft>
                  <a:buClr>
                    <a:srgbClr val="000099"/>
                  </a:buClr>
                  <a:buSzPct val="100000"/>
                  <a:buFont typeface="Wingdings" panose="05000000000000000000" pitchFamily="2" charset="2"/>
                  <a:buChar char="§"/>
                  <a:defRPr/>
                </a:pPr>
                <a:endParaRPr kumimoji="0" lang="en-GB" sz="1800" b="0" i="0" u="none" strike="noStrike" kern="1200" cap="none" spc="0" normalizeH="0" baseline="0" noProof="0" dirty="0">
                  <a:ln>
                    <a:noFill/>
                  </a:ln>
                  <a:solidFill>
                    <a:schemeClr val="tx1"/>
                  </a:solidFill>
                  <a:effectLst/>
                  <a:uLnTx/>
                  <a:uFillTx/>
                  <a:latin typeface="Calibri" pitchFamily="34" charset="0"/>
                  <a:ea typeface="Calibri" pitchFamily="34" charset="0"/>
                  <a:cs typeface="Calibri" pitchFamily="34" charset="0"/>
                </a:endParaRPr>
              </a:p>
            </p:txBody>
          </p:sp>
          <p:sp>
            <p:nvSpPr>
              <p:cNvPr id="15" name="Oval 14"/>
              <p:cNvSpPr/>
              <p:nvPr/>
            </p:nvSpPr>
            <p:spPr bwMode="auto">
              <a:xfrm>
                <a:off x="980880" y="1266605"/>
                <a:ext cx="1368000" cy="1368000"/>
              </a:xfrm>
              <a:prstGeom prst="ellipse">
                <a:avLst/>
              </a:prstGeom>
              <a:solidFill>
                <a:srgbClr val="FDE33E"/>
              </a:solidFill>
              <a:ln w="9525" cap="flat" cmpd="sng" algn="ctr">
                <a:noFill/>
                <a:prstDash val="solid"/>
                <a:round/>
                <a:headEnd type="none" w="med" len="med"/>
                <a:tailEnd type="none" w="med" len="med"/>
              </a:ln>
              <a:effectLst/>
              <a:scene3d>
                <a:camera prst="isometricOffAxis1Top">
                  <a:rot lat="17769628" lon="16609038" rev="5032525"/>
                </a:camera>
                <a:lightRig rig="threePt" dir="t"/>
              </a:scene3d>
              <a:sp3d prstMaterial="flat">
                <a:bevelT w="1143000" h="2032000" prst="angle"/>
              </a:sp3d>
            </p:spPr>
            <p:txBody>
              <a:bodyPr lIns="0" tIns="0" rIns="0" bIns="0"/>
              <a:lstStyle/>
              <a:p>
                <a:pPr marL="0" marR="0" lvl="0" indent="0" algn="l" defTabSz="914400" rtl="0" eaLnBrk="1" fontAlgn="base" latinLnBrk="0" hangingPunct="1">
                  <a:lnSpc>
                    <a:spcPct val="80000"/>
                  </a:lnSpc>
                  <a:spcBef>
                    <a:spcPct val="0"/>
                  </a:spcBef>
                  <a:spcAft>
                    <a:spcPct val="0"/>
                  </a:spcAft>
                  <a:buClr>
                    <a:srgbClr val="000099"/>
                  </a:buClr>
                  <a:buSzPct val="100000"/>
                  <a:buFont typeface="Wingdings" panose="05000000000000000000" pitchFamily="2" charset="2"/>
                  <a:buChar char="§"/>
                  <a:defRPr/>
                </a:pPr>
                <a:endParaRPr kumimoji="0" lang="en-GB" sz="1800" b="0" i="0" u="none" strike="noStrike" kern="1200" cap="none" spc="0" normalizeH="0" baseline="0" noProof="0" dirty="0">
                  <a:ln>
                    <a:noFill/>
                  </a:ln>
                  <a:solidFill>
                    <a:schemeClr val="tx1"/>
                  </a:solidFill>
                  <a:effectLst/>
                  <a:uLnTx/>
                  <a:uFillTx/>
                  <a:latin typeface="Calibri" pitchFamily="34" charset="0"/>
                  <a:ea typeface="Calibri" pitchFamily="34" charset="0"/>
                  <a:cs typeface="Calibri" pitchFamily="34" charset="0"/>
                </a:endParaRPr>
              </a:p>
            </p:txBody>
          </p:sp>
        </p:grpSp>
      </p:gr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Title 1"/>
          <p:cNvSpPr>
            <a:spLocks noGrp="1"/>
          </p:cNvSpPr>
          <p:nvPr>
            <p:ph type="title"/>
          </p:nvPr>
        </p:nvSpPr>
        <p:spPr>
          <a:xfrm>
            <a:off x="354013" y="1090613"/>
            <a:ext cx="11414125" cy="976312"/>
          </a:xfrm>
        </p:spPr>
        <p:txBody>
          <a:bodyPr vert="horz" wrap="square" lIns="91440" tIns="45720" rIns="91440" bIns="45720" anchor="ctr"/>
          <a:p>
            <a:r>
              <a:rPr lang="zh-CN" altLang="en-US" dirty="0">
                <a:ea typeface="SimSun" pitchFamily="2" charset="-122"/>
              </a:rPr>
              <a:t>冯</a:t>
            </a:r>
            <a:r>
              <a:rPr lang="en-US" altLang="zh-CN" dirty="0">
                <a:ea typeface="SimSun" pitchFamily="2" charset="-122"/>
              </a:rPr>
              <a:t>·</a:t>
            </a:r>
            <a:r>
              <a:rPr lang="zh-CN" altLang="en-US" dirty="0">
                <a:ea typeface="SimSun" pitchFamily="2" charset="-122"/>
              </a:rPr>
              <a:t>诺依曼架构</a:t>
            </a:r>
            <a:endParaRPr lang="zh-CN" altLang="en-US" dirty="0">
              <a:ea typeface="SimSun" pitchFamily="2" charset="-122"/>
            </a:endParaRPr>
          </a:p>
        </p:txBody>
      </p:sp>
      <p:sp>
        <p:nvSpPr>
          <p:cNvPr id="32771" name="Content Placeholder 5"/>
          <p:cNvSpPr>
            <a:spLocks noGrp="1"/>
          </p:cNvSpPr>
          <p:nvPr>
            <p:ph idx="1"/>
          </p:nvPr>
        </p:nvSpPr>
        <p:spPr>
          <a:xfrm>
            <a:off x="354013" y="2174875"/>
            <a:ext cx="11414125" cy="4367213"/>
          </a:xfrm>
        </p:spPr>
        <p:txBody>
          <a:bodyPr vert="horz" wrap="square" lIns="91440" tIns="45720" rIns="91440" bIns="45720" anchor="t"/>
          <a:p>
            <a:r>
              <a:rPr lang="zh-CN" altLang="en-US" dirty="0">
                <a:ea typeface="SimSun" pitchFamily="2" charset="-122"/>
              </a:rPr>
              <a:t>第一种计算机架构，由约翰</a:t>
            </a:r>
            <a:r>
              <a:rPr lang="en-US" altLang="zh-CN" dirty="0">
                <a:ea typeface="SimSun" pitchFamily="2" charset="-122"/>
              </a:rPr>
              <a:t>·</a:t>
            </a:r>
            <a:r>
              <a:rPr lang="zh-CN" altLang="en-US" dirty="0">
                <a:ea typeface="SimSun" pitchFamily="2" charset="-122"/>
              </a:rPr>
              <a:t>冯</a:t>
            </a:r>
            <a:r>
              <a:rPr lang="en-US" altLang="zh-CN" dirty="0">
                <a:ea typeface="SimSun" pitchFamily="2" charset="-122"/>
              </a:rPr>
              <a:t>·</a:t>
            </a:r>
            <a:r>
              <a:rPr lang="zh-CN" altLang="en-US" dirty="0">
                <a:ea typeface="SimSun" pitchFamily="2" charset="-122"/>
              </a:rPr>
              <a:t>诺依曼于</a:t>
            </a:r>
            <a:r>
              <a:rPr lang="en-US" altLang="zh-CN" dirty="0">
                <a:ea typeface="SimSun" pitchFamily="2" charset="-122"/>
              </a:rPr>
              <a:t>20</a:t>
            </a:r>
            <a:r>
              <a:rPr lang="zh-CN" altLang="en-US" dirty="0">
                <a:ea typeface="SimSun" pitchFamily="2" charset="-122"/>
              </a:rPr>
              <a:t>世纪</a:t>
            </a:r>
            <a:r>
              <a:rPr lang="en-US" altLang="zh-CN" dirty="0">
                <a:ea typeface="SimSun" pitchFamily="2" charset="-122"/>
              </a:rPr>
              <a:t>40</a:t>
            </a:r>
            <a:r>
              <a:rPr lang="zh-CN" altLang="en-US" dirty="0">
                <a:ea typeface="SimSun" pitchFamily="2" charset="-122"/>
              </a:rPr>
              <a:t>年代开发而成</a:t>
            </a:r>
            <a:endParaRPr lang="zh-CN" altLang="en-US" dirty="0">
              <a:ea typeface="SimSun" pitchFamily="2" charset="-122"/>
            </a:endParaRPr>
          </a:p>
          <a:p>
            <a:r>
              <a:rPr lang="zh-CN" altLang="en-US" dirty="0">
                <a:ea typeface="SimSun" pitchFamily="2" charset="-122"/>
              </a:rPr>
              <a:t>该架构由五个独立的组件构成：</a:t>
            </a:r>
            <a:endParaRPr lang="zh-CN" altLang="en-US" dirty="0">
              <a:ea typeface="SimSun" pitchFamily="2" charset="-122"/>
            </a:endParaRPr>
          </a:p>
          <a:p>
            <a:pPr lvl="1"/>
            <a:r>
              <a:rPr lang="en-US" altLang="zh-CN" dirty="0">
                <a:ea typeface="SimSun" pitchFamily="2" charset="-122"/>
              </a:rPr>
              <a:t>CPU</a:t>
            </a:r>
            <a:endParaRPr lang="en-US" altLang="zh-CN" dirty="0">
              <a:ea typeface="SimSun" pitchFamily="2" charset="-122"/>
            </a:endParaRPr>
          </a:p>
          <a:p>
            <a:pPr lvl="1"/>
            <a:r>
              <a:rPr lang="zh-CN" altLang="en-US" dirty="0">
                <a:ea typeface="SimSun" pitchFamily="2" charset="-122"/>
              </a:rPr>
              <a:t>工作存储器</a:t>
            </a:r>
            <a:endParaRPr lang="zh-CN" altLang="en-US" dirty="0">
              <a:ea typeface="SimSun" pitchFamily="2" charset="-122"/>
            </a:endParaRPr>
          </a:p>
          <a:p>
            <a:pPr lvl="1"/>
            <a:r>
              <a:rPr lang="zh-CN" altLang="en-US" dirty="0">
                <a:ea typeface="SimSun" pitchFamily="2" charset="-122"/>
              </a:rPr>
              <a:t>永久存储器</a:t>
            </a:r>
            <a:endParaRPr lang="zh-CN" altLang="en-US" dirty="0">
              <a:ea typeface="SimSun" pitchFamily="2" charset="-122"/>
            </a:endParaRPr>
          </a:p>
          <a:p>
            <a:pPr lvl="1"/>
            <a:r>
              <a:rPr lang="zh-CN" altLang="en-US" dirty="0">
                <a:ea typeface="SimSun" pitchFamily="2" charset="-122"/>
              </a:rPr>
              <a:t>输入</a:t>
            </a:r>
            <a:endParaRPr lang="zh-CN" altLang="en-US" dirty="0">
              <a:ea typeface="SimSun" pitchFamily="2" charset="-122"/>
            </a:endParaRPr>
          </a:p>
          <a:p>
            <a:pPr lvl="1"/>
            <a:r>
              <a:rPr lang="zh-CN" altLang="en-US" dirty="0">
                <a:ea typeface="SimSun" pitchFamily="2" charset="-122"/>
              </a:rPr>
              <a:t>输出</a:t>
            </a:r>
            <a:endParaRPr lang="zh-CN" altLang="en-US" dirty="0">
              <a:ea typeface="SimSun" pitchFamily="2" charset="-122"/>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8066" name="Title 3"/>
          <p:cNvSpPr>
            <a:spLocks noGrp="1"/>
          </p:cNvSpPr>
          <p:nvPr>
            <p:ph type="title"/>
          </p:nvPr>
        </p:nvSpPr>
        <p:spPr>
          <a:xfrm>
            <a:off x="354013" y="1090613"/>
            <a:ext cx="11414125" cy="976312"/>
          </a:xfrm>
        </p:spPr>
        <p:txBody>
          <a:bodyPr vert="horz" wrap="square" lIns="91440" tIns="45720" rIns="91440" bIns="45720" anchor="ctr"/>
          <a:p>
            <a:r>
              <a:rPr lang="en-US" altLang="zh-CN" dirty="0">
                <a:ea typeface="SimSun" pitchFamily="2" charset="-122"/>
              </a:rPr>
              <a:t>Early-Z</a:t>
            </a:r>
            <a:r>
              <a:rPr lang="zh-CN" altLang="en-US" dirty="0">
                <a:ea typeface="SimSun" pitchFamily="2" charset="-122"/>
              </a:rPr>
              <a:t>优化</a:t>
            </a:r>
            <a:endParaRPr lang="en-GB" altLang="en-US" dirty="0"/>
          </a:p>
        </p:txBody>
      </p:sp>
      <p:sp>
        <p:nvSpPr>
          <p:cNvPr id="69635" name="Content Placeholder 4"/>
          <p:cNvSpPr>
            <a:spLocks noGrp="1"/>
          </p:cNvSpPr>
          <p:nvPr>
            <p:ph idx="1"/>
          </p:nvPr>
        </p:nvSpPr>
        <p:spPr>
          <a:xfrm>
            <a:off x="354013" y="2174875"/>
            <a:ext cx="11414125" cy="4367213"/>
          </a:xfrm>
        </p:spPr>
        <p:txBody>
          <a:bodyPr vert="horz" wrap="square" lIns="91440" tIns="45720" rIns="91440" bIns="45720" anchor="t"/>
          <a:p>
            <a:r>
              <a:rPr lang="zh-CN" altLang="en-US" dirty="0">
                <a:ea typeface="SimSun" pitchFamily="2" charset="-122"/>
              </a:rPr>
              <a:t>先处理并渲染黄色锥体</a:t>
            </a:r>
            <a:endParaRPr lang="en-GB" altLang="en-US" dirty="0"/>
          </a:p>
          <a:p>
            <a:r>
              <a:rPr lang="zh-CN" altLang="en-US" dirty="0">
                <a:ea typeface="SimSun" pitchFamily="2" charset="-122"/>
              </a:rPr>
              <a:t>接着处理并渲染绿色球体</a:t>
            </a:r>
            <a:endParaRPr lang="en-GB" altLang="en-US" dirty="0"/>
          </a:p>
          <a:p>
            <a:r>
              <a:rPr lang="zh-CN" altLang="en-US" dirty="0">
                <a:ea typeface="SimSun" pitchFamily="2" charset="-122"/>
              </a:rPr>
              <a:t>最后处理并渲染红色方体</a:t>
            </a:r>
            <a:endParaRPr lang="en-GB" altLang="en-US" dirty="0"/>
          </a:p>
          <a:p>
            <a:endParaRPr lang="en-GB" altLang="en-US" dirty="0"/>
          </a:p>
        </p:txBody>
      </p:sp>
      <p:sp>
        <p:nvSpPr>
          <p:cNvPr id="8" name="Rectangle 7"/>
          <p:cNvSpPr/>
          <p:nvPr/>
        </p:nvSpPr>
        <p:spPr bwMode="auto">
          <a:xfrm>
            <a:off x="4139580" y="4417395"/>
            <a:ext cx="1584000" cy="1584000"/>
          </a:xfrm>
          <a:prstGeom prst="rect">
            <a:avLst/>
          </a:prstGeom>
          <a:solidFill>
            <a:srgbClr val="DB2D14"/>
          </a:solidFill>
          <a:ln>
            <a:noFill/>
            <a:headEnd type="none" w="med" len="med"/>
            <a:tailEnd type="none" w="med" len="med"/>
          </a:ln>
          <a:scene3d>
            <a:camera prst="perspectiveLeft" fov="4500000">
              <a:rot lat="0" lon="4199991" rev="0"/>
            </a:camera>
            <a:lightRig rig="threePt" dir="t">
              <a:rot lat="0" lon="0" rev="3000000"/>
            </a:lightRig>
          </a:scene3d>
          <a:sp3d extrusionH="1143000">
            <a:extrusionClr>
              <a:srgbClr val="E73218"/>
            </a:extrusionClr>
          </a:sp3d>
        </p:spPr>
        <p:style>
          <a:lnRef idx="1">
            <a:schemeClr val="accent1"/>
          </a:lnRef>
          <a:fillRef idx="3">
            <a:schemeClr val="accent1"/>
          </a:fillRef>
          <a:effectRef idx="2">
            <a:schemeClr val="accent1"/>
          </a:effectRef>
          <a:fontRef idx="minor">
            <a:schemeClr val="lt1"/>
          </a:fontRef>
        </p:style>
        <p:txBody>
          <a:bodyPr lIns="0" tIns="0" rIns="0" bIns="0"/>
          <a:lstStyle/>
          <a:p>
            <a:pPr marL="0" marR="0" lvl="0" indent="0" algn="l" defTabSz="914400" rtl="0" eaLnBrk="1" fontAlgn="base" latinLnBrk="0" hangingPunct="1">
              <a:lnSpc>
                <a:spcPct val="80000"/>
              </a:lnSpc>
              <a:spcBef>
                <a:spcPct val="0"/>
              </a:spcBef>
              <a:spcAft>
                <a:spcPct val="0"/>
              </a:spcAft>
              <a:buClr>
                <a:srgbClr val="000099"/>
              </a:buClr>
              <a:buSzPct val="100000"/>
              <a:buFont typeface="Wingdings" panose="05000000000000000000" pitchFamily="2" charset="2"/>
              <a:buChar char="§"/>
              <a:defRPr/>
            </a:pPr>
            <a:endParaRPr kumimoji="0" lang="en-GB" sz="1800" b="0" i="0" u="none" strike="noStrike" kern="1200" cap="none" spc="0" normalizeH="0" baseline="0" noProof="0" dirty="0">
              <a:ln>
                <a:noFill/>
              </a:ln>
              <a:solidFill>
                <a:srgbClr val="000099"/>
              </a:solidFill>
              <a:effectLst/>
              <a:uLnTx/>
              <a:uFillTx/>
              <a:latin typeface="+mn-lt"/>
              <a:ea typeface="+mn-ea"/>
              <a:cs typeface="+mn-cs"/>
            </a:endParaRPr>
          </a:p>
        </p:txBody>
      </p:sp>
      <p:sp>
        <p:nvSpPr>
          <p:cNvPr id="11" name="Oval 10"/>
          <p:cNvSpPr/>
          <p:nvPr/>
        </p:nvSpPr>
        <p:spPr bwMode="auto">
          <a:xfrm>
            <a:off x="5579740" y="4297395"/>
            <a:ext cx="1824000" cy="1824000"/>
          </a:xfrm>
          <a:prstGeom prst="ellipse">
            <a:avLst/>
          </a:prstGeom>
          <a:solidFill>
            <a:srgbClr val="7CBA21"/>
          </a:solidFill>
          <a:ln w="9525" cap="flat" cmpd="sng" algn="ctr">
            <a:noFill/>
            <a:prstDash val="solid"/>
            <a:round/>
            <a:headEnd type="none" w="med" len="med"/>
            <a:tailEnd type="none" w="med" len="med"/>
          </a:ln>
          <a:effectLst/>
          <a:scene3d>
            <a:camera prst="perspectiveFront" fov="0">
              <a:rot lat="0" lon="0" rev="0"/>
            </a:camera>
            <a:lightRig rig="threePt" dir="t"/>
          </a:scene3d>
          <a:sp3d prstMaterial="matte">
            <a:bevelT w="635000" h="635000"/>
            <a:bevelB w="0" h="0"/>
            <a:extrusionClr>
              <a:schemeClr val="accent6">
                <a:lumMod val="20000"/>
                <a:lumOff val="80000"/>
              </a:schemeClr>
            </a:extrusionClr>
          </a:sp3d>
        </p:spPr>
        <p:txBody>
          <a:bodyPr lIns="0" tIns="0" rIns="0" bIns="0"/>
          <a:lstStyle/>
          <a:p>
            <a:pPr marL="0" marR="0" lvl="0" indent="0" algn="l" defTabSz="914400" rtl="0" eaLnBrk="1" fontAlgn="base" latinLnBrk="0" hangingPunct="1">
              <a:lnSpc>
                <a:spcPct val="80000"/>
              </a:lnSpc>
              <a:spcBef>
                <a:spcPct val="0"/>
              </a:spcBef>
              <a:spcAft>
                <a:spcPct val="0"/>
              </a:spcAft>
              <a:buClr>
                <a:srgbClr val="000099"/>
              </a:buClr>
              <a:buSzPct val="100000"/>
              <a:buFont typeface="Wingdings" panose="05000000000000000000" pitchFamily="2" charset="2"/>
              <a:buChar char="§"/>
              <a:defRPr/>
            </a:pPr>
            <a:endParaRPr kumimoji="0" lang="en-GB" sz="1800" b="0" i="0" u="none" strike="noStrike" kern="1200" cap="none" spc="0" normalizeH="0" baseline="0" noProof="0" dirty="0">
              <a:ln>
                <a:noFill/>
              </a:ln>
              <a:solidFill>
                <a:schemeClr val="tx1"/>
              </a:solidFill>
              <a:effectLst/>
              <a:uLnTx/>
              <a:uFillTx/>
              <a:latin typeface="Calibri" pitchFamily="34" charset="0"/>
              <a:ea typeface="Calibri" pitchFamily="34" charset="0"/>
              <a:cs typeface="Calibri" pitchFamily="34" charset="0"/>
            </a:endParaRPr>
          </a:p>
        </p:txBody>
      </p:sp>
      <p:sp>
        <p:nvSpPr>
          <p:cNvPr id="13" name="Oval 12"/>
          <p:cNvSpPr/>
          <p:nvPr/>
        </p:nvSpPr>
        <p:spPr bwMode="auto">
          <a:xfrm>
            <a:off x="5255907" y="2653402"/>
            <a:ext cx="1824000" cy="1824000"/>
          </a:xfrm>
          <a:prstGeom prst="ellipse">
            <a:avLst/>
          </a:prstGeom>
          <a:solidFill>
            <a:srgbClr val="FDE33E"/>
          </a:solidFill>
          <a:ln w="9525" cap="flat" cmpd="sng" algn="ctr">
            <a:noFill/>
            <a:prstDash val="solid"/>
            <a:round/>
            <a:headEnd type="none" w="med" len="med"/>
            <a:tailEnd type="none" w="med" len="med"/>
          </a:ln>
          <a:effectLst/>
          <a:scene3d>
            <a:camera prst="isometricOffAxis1Top">
              <a:rot lat="17769628" lon="16609038" rev="5032525"/>
            </a:camera>
            <a:lightRig rig="threePt" dir="t"/>
          </a:scene3d>
          <a:sp3d prstMaterial="flat">
            <a:bevelT w="1143000" h="2032000" prst="angle"/>
          </a:sp3d>
        </p:spPr>
        <p:txBody>
          <a:bodyPr lIns="0" tIns="0" rIns="0" bIns="0"/>
          <a:lstStyle/>
          <a:p>
            <a:pPr marL="0" marR="0" lvl="0" indent="0" algn="l" defTabSz="914400" rtl="0" eaLnBrk="1" fontAlgn="base" latinLnBrk="0" hangingPunct="1">
              <a:lnSpc>
                <a:spcPct val="80000"/>
              </a:lnSpc>
              <a:spcBef>
                <a:spcPct val="0"/>
              </a:spcBef>
              <a:spcAft>
                <a:spcPct val="0"/>
              </a:spcAft>
              <a:buClr>
                <a:srgbClr val="000099"/>
              </a:buClr>
              <a:buSzPct val="100000"/>
              <a:buFont typeface="Wingdings" panose="05000000000000000000" pitchFamily="2" charset="2"/>
              <a:buChar char="§"/>
              <a:defRPr/>
            </a:pPr>
            <a:endParaRPr kumimoji="0" lang="en-GB" sz="1800" b="0" i="0" u="none" strike="noStrike" kern="1200" cap="none" spc="0" normalizeH="0" baseline="0" noProof="0" dirty="0">
              <a:ln>
                <a:noFill/>
              </a:ln>
              <a:solidFill>
                <a:schemeClr val="tx1"/>
              </a:solidFill>
              <a:effectLst/>
              <a:uLnTx/>
              <a:uFillTx/>
              <a:latin typeface="Calibri" pitchFamily="34" charset="0"/>
              <a:ea typeface="Calibri" pitchFamily="34" charset="0"/>
              <a:cs typeface="Calibri" pitchFamily="34"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635">
                                            <p:txEl>
                                              <p:charRg st="11" end="2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9635">
                                            <p:txEl>
                                              <p:charRg st="23" end="3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9090" name="Title 3"/>
          <p:cNvSpPr>
            <a:spLocks noGrp="1"/>
          </p:cNvSpPr>
          <p:nvPr>
            <p:ph type="title"/>
          </p:nvPr>
        </p:nvSpPr>
        <p:spPr>
          <a:xfrm>
            <a:off x="354013" y="1090613"/>
            <a:ext cx="11414125" cy="976312"/>
          </a:xfrm>
        </p:spPr>
        <p:txBody>
          <a:bodyPr vert="horz" wrap="square" lIns="91440" tIns="45720" rIns="91440" bIns="45720" anchor="ctr"/>
          <a:p>
            <a:r>
              <a:rPr lang="en-US" altLang="zh-CN" dirty="0">
                <a:ea typeface="SimSun" pitchFamily="2" charset="-122"/>
              </a:rPr>
              <a:t>Early-Z</a:t>
            </a:r>
            <a:r>
              <a:rPr lang="zh-CN" altLang="en-US" dirty="0">
                <a:ea typeface="SimSun" pitchFamily="2" charset="-122"/>
              </a:rPr>
              <a:t>优化</a:t>
            </a:r>
            <a:endParaRPr lang="en-GB" altLang="en-US" dirty="0"/>
          </a:p>
        </p:txBody>
      </p:sp>
      <p:sp>
        <p:nvSpPr>
          <p:cNvPr id="89091" name="Content Placeholder 4"/>
          <p:cNvSpPr>
            <a:spLocks noGrp="1"/>
          </p:cNvSpPr>
          <p:nvPr>
            <p:ph idx="1"/>
          </p:nvPr>
        </p:nvSpPr>
        <p:spPr>
          <a:xfrm>
            <a:off x="354013" y="2174875"/>
            <a:ext cx="11414125" cy="4367213"/>
          </a:xfrm>
        </p:spPr>
        <p:txBody>
          <a:bodyPr vert="horz" wrap="square" lIns="91440" tIns="45720" rIns="91440" bIns="45720" anchor="t"/>
          <a:p>
            <a:r>
              <a:rPr lang="zh-CN" altLang="en-US" dirty="0">
                <a:ea typeface="SimSun" pitchFamily="2" charset="-122"/>
              </a:rPr>
              <a:t>因此，按照与屏幕的距离由近到远的顺序提交对象后，我们只需要渲染对象的可见部分</a:t>
            </a:r>
            <a:endParaRPr lang="zh-CN" altLang="en-US" dirty="0">
              <a:ea typeface="SimSun" pitchFamily="2" charset="-122"/>
            </a:endParaRPr>
          </a:p>
          <a:p>
            <a:r>
              <a:rPr lang="zh-CN" altLang="en-US" dirty="0">
                <a:ea typeface="SimSun" pitchFamily="2" charset="-122"/>
              </a:rPr>
              <a:t>这样便可减少过度绘制，缩短处理时间，从而降低功耗</a:t>
            </a:r>
            <a:endParaRPr lang="zh-CN" altLang="en-US" dirty="0">
              <a:ea typeface="SimSun" pitchFamily="2" charset="-122"/>
            </a:endParaRPr>
          </a:p>
          <a:p>
            <a:endParaRPr lang="en-GB" altLang="en-US" dirty="0"/>
          </a:p>
        </p:txBody>
      </p:sp>
      <p:sp>
        <p:nvSpPr>
          <p:cNvPr id="8" name="Rectangle 7"/>
          <p:cNvSpPr/>
          <p:nvPr/>
        </p:nvSpPr>
        <p:spPr bwMode="auto">
          <a:xfrm>
            <a:off x="4139580" y="4417395"/>
            <a:ext cx="1584000" cy="1584000"/>
          </a:xfrm>
          <a:prstGeom prst="rect">
            <a:avLst/>
          </a:prstGeom>
          <a:solidFill>
            <a:srgbClr val="DB2D14"/>
          </a:solidFill>
          <a:ln>
            <a:noFill/>
            <a:headEnd type="none" w="med" len="med"/>
            <a:tailEnd type="none" w="med" len="med"/>
          </a:ln>
          <a:scene3d>
            <a:camera prst="perspectiveLeft" fov="4500000">
              <a:rot lat="0" lon="4199991" rev="0"/>
            </a:camera>
            <a:lightRig rig="threePt" dir="t">
              <a:rot lat="0" lon="0" rev="3000000"/>
            </a:lightRig>
          </a:scene3d>
          <a:sp3d extrusionH="1143000">
            <a:extrusionClr>
              <a:srgbClr val="E73218"/>
            </a:extrusionClr>
          </a:sp3d>
        </p:spPr>
        <p:style>
          <a:lnRef idx="1">
            <a:schemeClr val="accent1"/>
          </a:lnRef>
          <a:fillRef idx="3">
            <a:schemeClr val="accent1"/>
          </a:fillRef>
          <a:effectRef idx="2">
            <a:schemeClr val="accent1"/>
          </a:effectRef>
          <a:fontRef idx="minor">
            <a:schemeClr val="lt1"/>
          </a:fontRef>
        </p:style>
        <p:txBody>
          <a:bodyPr lIns="0" tIns="0" rIns="0" bIns="0"/>
          <a:lstStyle/>
          <a:p>
            <a:pPr marL="0" marR="0" lvl="0" indent="0" algn="l" defTabSz="914400" rtl="0" eaLnBrk="1" fontAlgn="base" latinLnBrk="0" hangingPunct="1">
              <a:lnSpc>
                <a:spcPct val="80000"/>
              </a:lnSpc>
              <a:spcBef>
                <a:spcPct val="0"/>
              </a:spcBef>
              <a:spcAft>
                <a:spcPct val="0"/>
              </a:spcAft>
              <a:buClr>
                <a:srgbClr val="000099"/>
              </a:buClr>
              <a:buSzPct val="100000"/>
              <a:buFont typeface="Wingdings" panose="05000000000000000000" pitchFamily="2" charset="2"/>
              <a:buChar char="§"/>
              <a:defRPr/>
            </a:pPr>
            <a:endParaRPr kumimoji="0" lang="en-GB" sz="1800" b="0" i="0" u="none" strike="noStrike" kern="1200" cap="none" spc="0" normalizeH="0" baseline="0" noProof="0" dirty="0">
              <a:ln>
                <a:noFill/>
              </a:ln>
              <a:solidFill>
                <a:srgbClr val="000099"/>
              </a:solidFill>
              <a:effectLst/>
              <a:uLnTx/>
              <a:uFillTx/>
              <a:latin typeface="+mn-lt"/>
              <a:ea typeface="+mn-ea"/>
              <a:cs typeface="+mn-cs"/>
            </a:endParaRPr>
          </a:p>
        </p:txBody>
      </p:sp>
      <p:sp>
        <p:nvSpPr>
          <p:cNvPr id="11" name="Oval 10"/>
          <p:cNvSpPr/>
          <p:nvPr/>
        </p:nvSpPr>
        <p:spPr bwMode="auto">
          <a:xfrm>
            <a:off x="5579740" y="4297395"/>
            <a:ext cx="1824000" cy="1824000"/>
          </a:xfrm>
          <a:prstGeom prst="ellipse">
            <a:avLst/>
          </a:prstGeom>
          <a:solidFill>
            <a:srgbClr val="7CBA21"/>
          </a:solidFill>
          <a:ln w="9525" cap="flat" cmpd="sng" algn="ctr">
            <a:noFill/>
            <a:prstDash val="solid"/>
            <a:round/>
            <a:headEnd type="none" w="med" len="med"/>
            <a:tailEnd type="none" w="med" len="med"/>
          </a:ln>
          <a:effectLst/>
          <a:scene3d>
            <a:camera prst="perspectiveFront" fov="0">
              <a:rot lat="0" lon="0" rev="0"/>
            </a:camera>
            <a:lightRig rig="threePt" dir="t"/>
          </a:scene3d>
          <a:sp3d prstMaterial="matte">
            <a:bevelT w="635000" h="635000"/>
            <a:bevelB w="0" h="0"/>
            <a:extrusionClr>
              <a:schemeClr val="accent6">
                <a:lumMod val="20000"/>
                <a:lumOff val="80000"/>
              </a:schemeClr>
            </a:extrusionClr>
          </a:sp3d>
        </p:spPr>
        <p:txBody>
          <a:bodyPr lIns="0" tIns="0" rIns="0" bIns="0"/>
          <a:lstStyle/>
          <a:p>
            <a:pPr marL="0" marR="0" lvl="0" indent="0" algn="l" defTabSz="914400" rtl="0" eaLnBrk="1" fontAlgn="base" latinLnBrk="0" hangingPunct="1">
              <a:lnSpc>
                <a:spcPct val="80000"/>
              </a:lnSpc>
              <a:spcBef>
                <a:spcPct val="0"/>
              </a:spcBef>
              <a:spcAft>
                <a:spcPct val="0"/>
              </a:spcAft>
              <a:buClr>
                <a:srgbClr val="000099"/>
              </a:buClr>
              <a:buSzPct val="100000"/>
              <a:buFont typeface="Wingdings" panose="05000000000000000000" pitchFamily="2" charset="2"/>
              <a:buChar char="§"/>
              <a:defRPr/>
            </a:pPr>
            <a:endParaRPr kumimoji="0" lang="en-GB" sz="1800" b="0" i="0" u="none" strike="noStrike" kern="1200" cap="none" spc="0" normalizeH="0" baseline="0" noProof="0" dirty="0">
              <a:ln>
                <a:noFill/>
              </a:ln>
              <a:solidFill>
                <a:schemeClr val="tx1"/>
              </a:solidFill>
              <a:effectLst/>
              <a:uLnTx/>
              <a:uFillTx/>
              <a:latin typeface="Calibri" pitchFamily="34" charset="0"/>
              <a:ea typeface="Calibri" pitchFamily="34" charset="0"/>
              <a:cs typeface="Calibri" pitchFamily="34" charset="0"/>
            </a:endParaRPr>
          </a:p>
        </p:txBody>
      </p:sp>
      <p:sp>
        <p:nvSpPr>
          <p:cNvPr id="13" name="Oval 12"/>
          <p:cNvSpPr/>
          <p:nvPr/>
        </p:nvSpPr>
        <p:spPr bwMode="auto">
          <a:xfrm>
            <a:off x="5255907" y="2653402"/>
            <a:ext cx="1824000" cy="1824000"/>
          </a:xfrm>
          <a:prstGeom prst="ellipse">
            <a:avLst/>
          </a:prstGeom>
          <a:solidFill>
            <a:srgbClr val="FDE33E"/>
          </a:solidFill>
          <a:ln w="9525" cap="flat" cmpd="sng" algn="ctr">
            <a:noFill/>
            <a:prstDash val="solid"/>
            <a:round/>
            <a:headEnd type="none" w="med" len="med"/>
            <a:tailEnd type="none" w="med" len="med"/>
          </a:ln>
          <a:effectLst/>
          <a:scene3d>
            <a:camera prst="isometricOffAxis1Top">
              <a:rot lat="17769628" lon="16609038" rev="5032525"/>
            </a:camera>
            <a:lightRig rig="threePt" dir="t"/>
          </a:scene3d>
          <a:sp3d prstMaterial="flat">
            <a:bevelT w="1143000" h="2032000" prst="angle"/>
          </a:sp3d>
        </p:spPr>
        <p:txBody>
          <a:bodyPr lIns="0" tIns="0" rIns="0" bIns="0"/>
          <a:lstStyle/>
          <a:p>
            <a:pPr marL="0" marR="0" lvl="0" indent="0" algn="l" defTabSz="914400" rtl="0" eaLnBrk="1" fontAlgn="base" latinLnBrk="0" hangingPunct="1">
              <a:lnSpc>
                <a:spcPct val="80000"/>
              </a:lnSpc>
              <a:spcBef>
                <a:spcPct val="0"/>
              </a:spcBef>
              <a:spcAft>
                <a:spcPct val="0"/>
              </a:spcAft>
              <a:buClr>
                <a:srgbClr val="000099"/>
              </a:buClr>
              <a:buSzPct val="100000"/>
              <a:buFont typeface="Wingdings" panose="05000000000000000000" pitchFamily="2" charset="2"/>
              <a:buChar char="§"/>
              <a:defRPr/>
            </a:pPr>
            <a:endParaRPr kumimoji="0" lang="en-GB" sz="1800" b="0" i="0" u="none" strike="noStrike" kern="1200" cap="none" spc="0" normalizeH="0" baseline="0" noProof="0" dirty="0">
              <a:ln>
                <a:noFill/>
              </a:ln>
              <a:solidFill>
                <a:schemeClr val="tx1"/>
              </a:solidFill>
              <a:effectLst/>
              <a:uLnTx/>
              <a:uFillTx/>
              <a:latin typeface="Calibri" pitchFamily="34" charset="0"/>
              <a:ea typeface="Calibri" pitchFamily="34" charset="0"/>
              <a:cs typeface="Calibri" pitchFamily="34" charset="0"/>
            </a:endParaRPr>
          </a:p>
        </p:txBody>
      </p:sp>
    </p:spTree>
  </p:cSld>
  <p:clrMapOvr>
    <a:masterClrMapping/>
  </p:clrMapOvr>
  <p:transition spd="slow"/>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0114" name="Rectangle 4"/>
          <p:cNvSpPr>
            <a:spLocks noGrp="1"/>
          </p:cNvSpPr>
          <p:nvPr>
            <p:ph type="ctrTitle"/>
            <p:custDataLst>
              <p:tags r:id="rId1"/>
            </p:custDataLst>
          </p:nvPr>
        </p:nvSpPr>
        <p:spPr>
          <a:xfrm>
            <a:off x="896938" y="1935163"/>
            <a:ext cx="10499725" cy="1698625"/>
          </a:xfrm>
        </p:spPr>
        <p:txBody>
          <a:bodyPr vert="horz" wrap="square" lIns="91440" tIns="45720" rIns="91440" bIns="45720" anchor="ctr"/>
          <a:lstStyle>
            <a:lvl1pPr lvl="0">
              <a:defRPr/>
            </a:lvl1pPr>
          </a:lstStyle>
          <a:p>
            <a:pPr lvl="0">
              <a:lnSpc>
                <a:spcPts val="5400"/>
              </a:lnSpc>
            </a:pPr>
            <a:r>
              <a:rPr lang="zh-CN" altLang="en-US" sz="4800" dirty="0">
                <a:solidFill>
                  <a:schemeClr val="bg1"/>
                </a:solidFill>
                <a:latin typeface="Georgia" panose="02040802050405020203" pitchFamily="18" charset="0"/>
                <a:ea typeface="SimSun" pitchFamily="2" charset="-122"/>
              </a:rPr>
              <a:t>案例分析：</a:t>
            </a:r>
            <a:r>
              <a:rPr lang="en-US" altLang="zh-CN" sz="4800" dirty="0">
                <a:solidFill>
                  <a:schemeClr val="bg1"/>
                </a:solidFill>
                <a:latin typeface="Georgia" panose="02040802050405020203" pitchFamily="18" charset="0"/>
                <a:ea typeface="SimSun" pitchFamily="2" charset="-122"/>
              </a:rPr>
              <a:t>PowerVR</a:t>
            </a:r>
            <a:r>
              <a:rPr lang="zh-CN" altLang="en-US" sz="4800" dirty="0">
                <a:solidFill>
                  <a:schemeClr val="bg1"/>
                </a:solidFill>
                <a:latin typeface="Georgia" panose="02040802050405020203" pitchFamily="18" charset="0"/>
                <a:ea typeface="SimSun" pitchFamily="2" charset="-122"/>
              </a:rPr>
              <a:t>架构</a:t>
            </a:r>
            <a:endParaRPr lang="zh-CN" altLang="en-US" sz="4800" dirty="0">
              <a:solidFill>
                <a:schemeClr val="bg1"/>
              </a:solidFill>
              <a:latin typeface="Georgia" panose="02040802050405020203" pitchFamily="18" charset="0"/>
              <a:ea typeface="SimSun" pitchFamily="2" charset="-122"/>
            </a:endParaRPr>
          </a:p>
        </p:txBody>
      </p:sp>
      <p:sp>
        <p:nvSpPr>
          <p:cNvPr id="90115" name="TextBox 2"/>
          <p:cNvSpPr txBox="1"/>
          <p:nvPr/>
        </p:nvSpPr>
        <p:spPr>
          <a:xfrm>
            <a:off x="192088" y="6488113"/>
            <a:ext cx="11880850" cy="24606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r" eaLnBrk="1" hangingPunct="1">
              <a:lnSpc>
                <a:spcPct val="100000"/>
              </a:lnSpc>
              <a:spcBef>
                <a:spcPct val="0"/>
              </a:spcBef>
              <a:buNone/>
            </a:pPr>
            <a:r>
              <a:rPr lang="en-US" altLang="zh-CN" sz="1000" dirty="0">
                <a:solidFill>
                  <a:schemeClr val="bg1"/>
                </a:solidFill>
                <a:ea typeface="SimSun" pitchFamily="2" charset="-122"/>
              </a:rPr>
              <a:t>Imagination Technologies</a:t>
            </a:r>
            <a:r>
              <a:rPr lang="zh-CN" altLang="en-US" sz="1000" dirty="0">
                <a:solidFill>
                  <a:schemeClr val="bg1"/>
                </a:solidFill>
                <a:ea typeface="SimSun" pitchFamily="2" charset="-122"/>
              </a:rPr>
              <a:t>版权所有</a:t>
            </a:r>
            <a:endParaRPr lang="zh-CN" altLang="en-US" sz="1000" dirty="0">
              <a:solidFill>
                <a:schemeClr val="bg1"/>
              </a:solidFill>
              <a:ea typeface="SimSun" pitchFamily="2" charset="-122"/>
            </a:endParaRPr>
          </a:p>
        </p:txBody>
      </p:sp>
    </p:spTree>
  </p:cSld>
  <p:clrMapOvr>
    <a:masterClrMapping/>
  </p:clrMapOvr>
  <p:transition spd="med">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1138" name="Title 3"/>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基于图块延迟渲染（</a:t>
            </a:r>
            <a:r>
              <a:rPr lang="en-US" altLang="zh-CN" dirty="0">
                <a:ea typeface="SimSun" pitchFamily="2" charset="-122"/>
              </a:rPr>
              <a:t>TBDR</a:t>
            </a:r>
            <a:r>
              <a:rPr lang="zh-CN" altLang="en-US" dirty="0">
                <a:ea typeface="SimSun" pitchFamily="2" charset="-122"/>
              </a:rPr>
              <a:t>）</a:t>
            </a:r>
            <a:endParaRPr lang="zh-CN" altLang="en-US" dirty="0">
              <a:ea typeface="SimSun" pitchFamily="2" charset="-122"/>
            </a:endParaRPr>
          </a:p>
        </p:txBody>
      </p:sp>
      <p:sp>
        <p:nvSpPr>
          <p:cNvPr id="91139" name="Content Placeholder 4"/>
          <p:cNvSpPr>
            <a:spLocks noGrp="1"/>
          </p:cNvSpPr>
          <p:nvPr>
            <p:ph idx="1"/>
            <p:custDataLst>
              <p:tags r:id="rId2"/>
            </p:custDataLst>
          </p:nvPr>
        </p:nvSpPr>
        <p:spPr>
          <a:xfrm>
            <a:off x="354013" y="2174875"/>
            <a:ext cx="11414125" cy="4367213"/>
          </a:xfrm>
        </p:spPr>
        <p:txBody>
          <a:bodyPr vert="horz" wrap="square" lIns="91440" tIns="45720" rIns="91440" bIns="45720" anchor="t"/>
          <a:p>
            <a:r>
              <a:rPr lang="en-US" altLang="zh-CN" dirty="0">
                <a:ea typeface="SimSun" pitchFamily="2" charset="-122"/>
              </a:rPr>
              <a:t>PowerVR</a:t>
            </a:r>
            <a:r>
              <a:rPr lang="zh-CN" altLang="en-US" dirty="0">
                <a:ea typeface="SimSun" pitchFamily="2" charset="-122"/>
              </a:rPr>
              <a:t>架构的图形流水线中采用延迟渲染的概念</a:t>
            </a:r>
            <a:endParaRPr lang="zh-CN" altLang="en-US" dirty="0">
              <a:ea typeface="SimSun" pitchFamily="2" charset="-122"/>
            </a:endParaRPr>
          </a:p>
          <a:p>
            <a:r>
              <a:rPr lang="zh-CN" altLang="en-US" dirty="0">
                <a:ea typeface="SimSun" pitchFamily="2" charset="-122"/>
              </a:rPr>
              <a:t>分两个阶段处理每个片段：</a:t>
            </a:r>
            <a:endParaRPr lang="zh-CN" altLang="en-US" dirty="0">
              <a:ea typeface="SimSun" pitchFamily="2" charset="-122"/>
            </a:endParaRPr>
          </a:p>
          <a:p>
            <a:pPr lvl="1"/>
            <a:r>
              <a:rPr lang="zh-CN" altLang="en-US" dirty="0">
                <a:ea typeface="SimSun" pitchFamily="2" charset="-122"/>
              </a:rPr>
              <a:t>隐藏表面移除</a:t>
            </a:r>
            <a:endParaRPr lang="zh-CN" altLang="en-US" dirty="0">
              <a:ea typeface="SimSun" pitchFamily="2" charset="-122"/>
            </a:endParaRPr>
          </a:p>
          <a:p>
            <a:pPr lvl="1"/>
            <a:r>
              <a:rPr lang="zh-CN" altLang="en-US" dirty="0">
                <a:ea typeface="SimSun" pitchFamily="2" charset="-122"/>
              </a:rPr>
              <a:t>着色</a:t>
            </a:r>
            <a:endParaRPr lang="zh-CN" altLang="en-US" dirty="0">
              <a:ea typeface="SimSun" pitchFamily="2" charset="-122"/>
            </a:endParaRPr>
          </a:p>
        </p:txBody>
      </p:sp>
      <p:pic>
        <p:nvPicPr>
          <p:cNvPr id="91140" name="Picture 2"/>
          <p:cNvPicPr>
            <a:picLocks noChangeAspect="1"/>
          </p:cNvPicPr>
          <p:nvPr>
            <p:custDataLst>
              <p:tags r:id="rId3"/>
            </p:custDataLst>
          </p:nvPr>
        </p:nvPicPr>
        <p:blipFill>
          <a:blip r:embed="rId4"/>
          <a:srcRect l="10744" t="14844" r="10075" b="47089"/>
          <a:stretch>
            <a:fillRect/>
          </a:stretch>
        </p:blipFill>
        <p:spPr>
          <a:xfrm>
            <a:off x="1622425" y="4305300"/>
            <a:ext cx="8947150" cy="2422525"/>
          </a:xfrm>
          <a:prstGeom prst="rect">
            <a:avLst/>
          </a:prstGeom>
          <a:noFill/>
          <a:ln w="9525">
            <a:noFill/>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62" name="Title 3"/>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基于图块延迟渲染（</a:t>
            </a:r>
            <a:r>
              <a:rPr lang="en-US" altLang="zh-CN" dirty="0">
                <a:ea typeface="SimSun" pitchFamily="2" charset="-122"/>
              </a:rPr>
              <a:t>TBDR</a:t>
            </a:r>
            <a:r>
              <a:rPr lang="zh-CN" altLang="en-US" dirty="0">
                <a:ea typeface="SimSun" pitchFamily="2" charset="-122"/>
              </a:rPr>
              <a:t>）</a:t>
            </a:r>
            <a:endParaRPr lang="zh-CN" altLang="en-US" dirty="0">
              <a:ea typeface="SimSun" pitchFamily="2" charset="-122"/>
            </a:endParaRPr>
          </a:p>
        </p:txBody>
      </p:sp>
      <p:sp>
        <p:nvSpPr>
          <p:cNvPr id="92163" name="Content Placeholder 4"/>
          <p:cNvSpPr>
            <a:spLocks noGrp="1"/>
          </p:cNvSpPr>
          <p:nvPr>
            <p:ph idx="1"/>
            <p:custDataLst>
              <p:tags r:id="rId2"/>
            </p:custDataLst>
          </p:nvPr>
        </p:nvSpPr>
        <p:spPr>
          <a:xfrm>
            <a:off x="354013" y="2174875"/>
            <a:ext cx="11414125" cy="4367213"/>
          </a:xfrm>
        </p:spPr>
        <p:txBody>
          <a:bodyPr vert="horz" wrap="square" lIns="91440" tIns="45720" rIns="91440" bIns="45720" anchor="t"/>
          <a:p>
            <a:r>
              <a:rPr lang="zh-CN" altLang="en-US" dirty="0">
                <a:ea typeface="SimSun" pitchFamily="2" charset="-122"/>
              </a:rPr>
              <a:t>隐藏表面移除可实现完美像素</a:t>
            </a:r>
            <a:endParaRPr lang="zh-CN" altLang="en-US" dirty="0">
              <a:ea typeface="SimSun" pitchFamily="2" charset="-122"/>
            </a:endParaRPr>
          </a:p>
          <a:p>
            <a:pPr lvl="1"/>
            <a:r>
              <a:rPr lang="zh-CN" altLang="en-US" dirty="0">
                <a:ea typeface="SimSun" pitchFamily="2" charset="-122"/>
              </a:rPr>
              <a:t>只保留可见片段，没有“过度绘制”</a:t>
            </a:r>
            <a:endParaRPr lang="zh-CN" altLang="en-US" dirty="0">
              <a:ea typeface="SimSun" pitchFamily="2" charset="-122"/>
            </a:endParaRPr>
          </a:p>
          <a:p>
            <a:pPr lvl="1"/>
            <a:r>
              <a:rPr lang="zh-CN" altLang="en-US" dirty="0">
                <a:ea typeface="SimSun" pitchFamily="2" charset="-122"/>
              </a:rPr>
              <a:t>只需要位置数据</a:t>
            </a:r>
            <a:endParaRPr lang="zh-CN" altLang="en-US" dirty="0">
              <a:ea typeface="SimSun" pitchFamily="2" charset="-122"/>
            </a:endParaRPr>
          </a:p>
          <a:p>
            <a:pPr lvl="1"/>
            <a:r>
              <a:rPr lang="zh-CN" altLang="en-US" dirty="0">
                <a:ea typeface="SimSun" pitchFamily="2" charset="-122"/>
              </a:rPr>
              <a:t>降低带宽，缩短处理时间，从而降低功耗</a:t>
            </a:r>
            <a:endParaRPr lang="zh-CN" altLang="en-US" dirty="0">
              <a:ea typeface="SimSun" pitchFamily="2" charset="-122"/>
            </a:endParaRPr>
          </a:p>
        </p:txBody>
      </p:sp>
      <p:pic>
        <p:nvPicPr>
          <p:cNvPr id="92164" name="Picture 2"/>
          <p:cNvPicPr>
            <a:picLocks noChangeAspect="1"/>
          </p:cNvPicPr>
          <p:nvPr>
            <p:custDataLst>
              <p:tags r:id="rId3"/>
            </p:custDataLst>
          </p:nvPr>
        </p:nvPicPr>
        <p:blipFill>
          <a:blip r:embed="rId4"/>
          <a:srcRect l="10744" t="14844" r="10075" b="47089"/>
          <a:stretch>
            <a:fillRect/>
          </a:stretch>
        </p:blipFill>
        <p:spPr>
          <a:xfrm>
            <a:off x="1622425" y="4305300"/>
            <a:ext cx="8947150" cy="2422525"/>
          </a:xfrm>
          <a:prstGeom prst="rect">
            <a:avLst/>
          </a:prstGeom>
          <a:noFill/>
          <a:ln w="9525">
            <a:noFill/>
          </a:ln>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6" name="Title 3"/>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基于图块延迟渲染（</a:t>
            </a:r>
            <a:r>
              <a:rPr lang="en-US" altLang="zh-CN" dirty="0">
                <a:ea typeface="SimSun" pitchFamily="2" charset="-122"/>
              </a:rPr>
              <a:t>TBDR</a:t>
            </a:r>
            <a:r>
              <a:rPr lang="zh-CN" altLang="en-US" dirty="0">
                <a:ea typeface="SimSun" pitchFamily="2" charset="-122"/>
              </a:rPr>
              <a:t>）</a:t>
            </a:r>
            <a:endParaRPr lang="zh-CN" altLang="en-US" dirty="0">
              <a:ea typeface="SimSun" pitchFamily="2" charset="-122"/>
            </a:endParaRPr>
          </a:p>
        </p:txBody>
      </p:sp>
      <p:sp>
        <p:nvSpPr>
          <p:cNvPr id="93187" name="Content Placeholder 4"/>
          <p:cNvSpPr>
            <a:spLocks noGrp="1"/>
          </p:cNvSpPr>
          <p:nvPr>
            <p:ph idx="1"/>
            <p:custDataLst>
              <p:tags r:id="rId2"/>
            </p:custDataLst>
          </p:nvPr>
        </p:nvSpPr>
        <p:spPr>
          <a:xfrm>
            <a:off x="354013" y="2174875"/>
            <a:ext cx="11645900" cy="4367213"/>
          </a:xfrm>
        </p:spPr>
        <p:txBody>
          <a:bodyPr vert="horz" wrap="square" lIns="91440" tIns="45720" rIns="91440" bIns="45720" anchor="t"/>
          <a:p>
            <a:r>
              <a:rPr lang="zh-CN" altLang="en-US" dirty="0">
                <a:ea typeface="SimSun" pitchFamily="2" charset="-122"/>
              </a:rPr>
              <a:t>隐藏表面移除与提交顺序无关</a:t>
            </a:r>
            <a:endParaRPr lang="zh-CN" altLang="en-US" dirty="0">
              <a:ea typeface="SimSun" pitchFamily="2" charset="-122"/>
            </a:endParaRPr>
          </a:p>
          <a:p>
            <a:pPr lvl="1"/>
            <a:r>
              <a:rPr lang="zh-CN" altLang="en-US" dirty="0">
                <a:ea typeface="SimSun" pitchFamily="2" charset="-122"/>
              </a:rPr>
              <a:t>延迟渲染意味着该架构将延迟所有纹理和着色操作，直到所有对象完成可见性测试再开始</a:t>
            </a:r>
            <a:endParaRPr lang="zh-CN" altLang="en-US" dirty="0">
              <a:ea typeface="SimSun" pitchFamily="2" charset="-122"/>
            </a:endParaRPr>
          </a:p>
          <a:p>
            <a:pPr lvl="1"/>
            <a:r>
              <a:rPr lang="zh-CN" altLang="en-US" dirty="0">
                <a:ea typeface="SimSun" pitchFamily="2" charset="-122"/>
              </a:rPr>
              <a:t>应用程序无需像上一个示例那样按照与屏幕的距离由近到远的顺序提交几何形状</a:t>
            </a:r>
            <a:endParaRPr lang="zh-CN" altLang="en-US" dirty="0">
              <a:ea typeface="SimSun" pitchFamily="2" charset="-122"/>
            </a:endParaRPr>
          </a:p>
        </p:txBody>
      </p:sp>
      <p:pic>
        <p:nvPicPr>
          <p:cNvPr id="93188" name="Picture 2"/>
          <p:cNvPicPr>
            <a:picLocks noChangeAspect="1"/>
          </p:cNvPicPr>
          <p:nvPr>
            <p:custDataLst>
              <p:tags r:id="rId3"/>
            </p:custDataLst>
          </p:nvPr>
        </p:nvPicPr>
        <p:blipFill>
          <a:blip r:embed="rId4"/>
          <a:srcRect l="10744" t="14844" r="10075" b="47089"/>
          <a:stretch>
            <a:fillRect/>
          </a:stretch>
        </p:blipFill>
        <p:spPr>
          <a:xfrm>
            <a:off x="1622425" y="4305300"/>
            <a:ext cx="8947150" cy="2422525"/>
          </a:xfrm>
          <a:prstGeom prst="rect">
            <a:avLst/>
          </a:prstGeom>
          <a:noFill/>
          <a:ln w="9525">
            <a:noFill/>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4210" name="Title 3"/>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顶点处理（分块程序）</a:t>
            </a:r>
            <a:endParaRPr lang="zh-CN" altLang="en-US" dirty="0">
              <a:ea typeface="SimSun" pitchFamily="2" charset="-122"/>
            </a:endParaRPr>
          </a:p>
        </p:txBody>
      </p:sp>
      <p:sp>
        <p:nvSpPr>
          <p:cNvPr id="89633" name="Content Placeholder 4"/>
          <p:cNvSpPr>
            <a:spLocks noGrp="1" noChangeArrowheads="1"/>
          </p:cNvSpPr>
          <p:nvPr>
            <p:ph idx="1"/>
            <p:custDataLst>
              <p:tags r:id="rId2"/>
            </p:custDataLst>
          </p:nvPr>
        </p:nvSpPr>
        <p:spPr>
          <a:xfrm>
            <a:off x="354013" y="2174875"/>
            <a:ext cx="6602413" cy="4367213"/>
          </a:xfrm>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t" anchorCtr="0" compatLnSpc="1"/>
          <a:lstStyle/>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在每一帧中，硬件通过以下步骤处理提交的几何数据：</a:t>
            </a:r>
            <a:endPar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514985" marR="0" lvl="0" indent="-514985" algn="l" defTabSz="914400" rtl="0" eaLnBrk="0" fontAlgn="base" latinLnBrk="0" hangingPunct="0">
              <a:lnSpc>
                <a:spcPct val="90000"/>
              </a:lnSpc>
              <a:spcBef>
                <a:spcPts val="1000"/>
              </a:spcBef>
              <a:spcAft>
                <a:spcPct val="0"/>
              </a:spcAft>
              <a:buClrTx/>
              <a:buSzPct val="100000"/>
              <a:buFont typeface="Calibri Light"/>
              <a:buAutoNum type="arabicPeriod"/>
              <a:defRPr/>
            </a:pP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执行应用程序定义的转换，例如顶点着色器（顶点处理）</a:t>
            </a:r>
            <a:endPar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514985" marR="0" lvl="0" indent="-514985" algn="l" defTabSz="914400" rtl="0" eaLnBrk="0" fontAlgn="base" latinLnBrk="0" hangingPunct="0">
              <a:lnSpc>
                <a:spcPct val="90000"/>
              </a:lnSpc>
              <a:spcBef>
                <a:spcPts val="1000"/>
              </a:spcBef>
              <a:spcAft>
                <a:spcPct val="0"/>
              </a:spcAft>
              <a:buClrTx/>
              <a:buSzPct val="100000"/>
              <a:buFont typeface="Calibri Light"/>
              <a:buAutoNum type="arabicPeriod"/>
              <a:defRPr/>
            </a:pP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然后将所得数据转换为屏幕空间（裁剪、投射和剔除）</a:t>
            </a:r>
            <a:endPar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p:txBody>
      </p:sp>
      <p:pic>
        <p:nvPicPr>
          <p:cNvPr id="94212" name="Picture 2"/>
          <p:cNvPicPr>
            <a:picLocks noChangeAspect="1"/>
          </p:cNvPicPr>
          <p:nvPr>
            <p:custDataLst>
              <p:tags r:id="rId3"/>
            </p:custDataLst>
          </p:nvPr>
        </p:nvPicPr>
        <p:blipFill>
          <a:blip r:embed="rId4"/>
          <a:srcRect l="10744" t="14844" r="58920" b="47089"/>
          <a:stretch>
            <a:fillRect/>
          </a:stretch>
        </p:blipFill>
        <p:spPr>
          <a:xfrm>
            <a:off x="6956425" y="2219325"/>
            <a:ext cx="4881563" cy="3449638"/>
          </a:xfrm>
          <a:prstGeom prst="rect">
            <a:avLst/>
          </a:prstGeom>
          <a:noFill/>
          <a:ln w="9525">
            <a:noFill/>
          </a:ln>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4" name="Title 3"/>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顶点处理（分块程序）</a:t>
            </a:r>
            <a:endParaRPr lang="zh-CN" altLang="en-US" dirty="0">
              <a:ea typeface="SimSun" pitchFamily="2" charset="-122"/>
            </a:endParaRPr>
          </a:p>
        </p:txBody>
      </p:sp>
      <p:sp>
        <p:nvSpPr>
          <p:cNvPr id="90662" name="Content Placeholder 4"/>
          <p:cNvSpPr>
            <a:spLocks noGrp="1" noChangeArrowheads="1"/>
          </p:cNvSpPr>
          <p:nvPr>
            <p:ph idx="1"/>
            <p:custDataLst>
              <p:tags r:id="rId2"/>
            </p:custDataLst>
          </p:nvPr>
        </p:nvSpPr>
        <p:spPr>
          <a:xfrm>
            <a:off x="354013" y="2174875"/>
            <a:ext cx="6602413" cy="4367213"/>
          </a:xfrm>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t" anchorCtr="0" compatLnSpc="1"/>
          <a:lstStyle/>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在每一帧中，硬件通过以下步骤处理提交的几何数据：</a:t>
            </a:r>
            <a:endPar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514985" marR="0" lvl="0" indent="-514985" algn="l" defTabSz="914400" rtl="0" eaLnBrk="0" fontAlgn="base" latinLnBrk="0" hangingPunct="0">
              <a:lnSpc>
                <a:spcPct val="90000"/>
              </a:lnSpc>
              <a:spcBef>
                <a:spcPts val="1000"/>
              </a:spcBef>
              <a:spcAft>
                <a:spcPct val="0"/>
              </a:spcAft>
              <a:buClrTx/>
              <a:buSzPct val="100000"/>
              <a:buFont typeface="Calibri Light"/>
              <a:buAutoNum type="arabicPeriod" startAt="3"/>
              <a:defRPr/>
            </a:pP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图块加速器（</a:t>
            </a:r>
            <a:r>
              <a:rPr kumimoji="0" lang="en-US" altLang="zh-CN"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TA</a:t>
            </a: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）随后确定哪些图块包含变换后的每个图元（分块）。</a:t>
            </a:r>
            <a:endPar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514985" marR="0" lvl="0" indent="-514985" algn="l" defTabSz="914400" rtl="0" eaLnBrk="0" fontAlgn="base" latinLnBrk="0" hangingPunct="0">
              <a:lnSpc>
                <a:spcPct val="90000"/>
              </a:lnSpc>
              <a:spcBef>
                <a:spcPts val="1000"/>
              </a:spcBef>
              <a:spcAft>
                <a:spcPct val="0"/>
              </a:spcAft>
              <a:buClrTx/>
              <a:buSzPct val="100000"/>
              <a:buFont typeface="Calibri Light"/>
              <a:buAutoNum type="arabicPeriod" startAt="3"/>
              <a:defRPr/>
            </a:pP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然后，更新逐图块列表以跟踪每个图块范围内的图元。</a:t>
            </a:r>
            <a:endPar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p:txBody>
      </p:sp>
      <p:pic>
        <p:nvPicPr>
          <p:cNvPr id="95236" name="Picture 2"/>
          <p:cNvPicPr>
            <a:picLocks noChangeAspect="1"/>
          </p:cNvPicPr>
          <p:nvPr>
            <p:custDataLst>
              <p:tags r:id="rId3"/>
            </p:custDataLst>
          </p:nvPr>
        </p:nvPicPr>
        <p:blipFill>
          <a:blip r:embed="rId4"/>
          <a:srcRect l="10744" t="14844" r="58920" b="47089"/>
          <a:stretch>
            <a:fillRect/>
          </a:stretch>
        </p:blipFill>
        <p:spPr>
          <a:xfrm>
            <a:off x="6956425" y="2219325"/>
            <a:ext cx="4881563" cy="3449638"/>
          </a:xfrm>
          <a:prstGeom prst="rect">
            <a:avLst/>
          </a:prstGeom>
          <a:noFill/>
          <a:ln w="9525">
            <a:noFill/>
          </a:ln>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6258" name="Title 3"/>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逐图块光栅化（渲染程序）</a:t>
            </a:r>
            <a:endParaRPr lang="zh-CN" altLang="en-US" dirty="0">
              <a:ea typeface="SimSun" pitchFamily="2" charset="-122"/>
            </a:endParaRPr>
          </a:p>
        </p:txBody>
      </p:sp>
      <p:sp>
        <p:nvSpPr>
          <p:cNvPr id="91691" name="Content Placeholder 4"/>
          <p:cNvSpPr>
            <a:spLocks noGrp="1" noChangeArrowheads="1"/>
          </p:cNvSpPr>
          <p:nvPr>
            <p:ph idx="1"/>
            <p:custDataLst>
              <p:tags r:id="rId2"/>
            </p:custDataLst>
          </p:nvPr>
        </p:nvSpPr>
        <p:spPr>
          <a:xfrm>
            <a:off x="354013" y="2174875"/>
            <a:ext cx="11414125" cy="4367213"/>
          </a:xfrm>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t" anchorCtr="0" compatLnSpc="1"/>
          <a:lstStyle/>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光栅化和像素着色是按以下步骤逐个图块执行的：</a:t>
            </a:r>
            <a:endPar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514985" marR="0" lvl="0" indent="-514985" algn="l" defTabSz="914400" rtl="0" eaLnBrk="0" fontAlgn="base" latinLnBrk="0" hangingPunct="0">
              <a:lnSpc>
                <a:spcPct val="90000"/>
              </a:lnSpc>
              <a:spcBef>
                <a:spcPts val="1000"/>
              </a:spcBef>
              <a:spcAft>
                <a:spcPct val="0"/>
              </a:spcAft>
              <a:buClrTx/>
              <a:buSzPct val="100000"/>
              <a:buFont typeface="Calibri Light"/>
              <a:buAutoNum type="arabicPeriod"/>
              <a:defRPr/>
            </a:pP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图块操作开始时，将从参数缓冲区（</a:t>
            </a:r>
            <a:r>
              <a:rPr kumimoji="0" lang="en-US" altLang="zh-CN"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PB</a:t>
            </a: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）中检索相应的图块列表，以标识需要取出的屏幕空间图元数据</a:t>
            </a:r>
            <a:endPar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p:txBody>
      </p:sp>
      <p:pic>
        <p:nvPicPr>
          <p:cNvPr id="96260" name="Picture 2"/>
          <p:cNvPicPr>
            <a:picLocks noChangeAspect="1"/>
          </p:cNvPicPr>
          <p:nvPr>
            <p:custDataLst>
              <p:tags r:id="rId3"/>
            </p:custDataLst>
          </p:nvPr>
        </p:nvPicPr>
        <p:blipFill>
          <a:blip r:embed="rId4"/>
          <a:srcRect l="34743" t="14844" r="10097" b="47089"/>
          <a:stretch>
            <a:fillRect/>
          </a:stretch>
        </p:blipFill>
        <p:spPr>
          <a:xfrm>
            <a:off x="5318125" y="4098925"/>
            <a:ext cx="6737350" cy="2619375"/>
          </a:xfrm>
          <a:prstGeom prst="rect">
            <a:avLst/>
          </a:prstGeom>
          <a:noFill/>
          <a:ln w="9525">
            <a:noFill/>
          </a:ln>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7282" name="Title 3"/>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逐图块光栅化（渲染程序）</a:t>
            </a:r>
            <a:endParaRPr lang="zh-CN" altLang="en-US" dirty="0">
              <a:ea typeface="SimSun" pitchFamily="2" charset="-122"/>
            </a:endParaRPr>
          </a:p>
        </p:txBody>
      </p:sp>
      <p:sp>
        <p:nvSpPr>
          <p:cNvPr id="92720" name="Content Placeholder 4"/>
          <p:cNvSpPr>
            <a:spLocks noGrp="1" noChangeArrowheads="1"/>
          </p:cNvSpPr>
          <p:nvPr>
            <p:ph idx="1"/>
            <p:custDataLst>
              <p:tags r:id="rId2"/>
            </p:custDataLst>
          </p:nvPr>
        </p:nvSpPr>
        <p:spPr>
          <a:xfrm>
            <a:off x="354013" y="2174875"/>
            <a:ext cx="11414125" cy="4367213"/>
          </a:xfrm>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t" anchorCtr="0" compatLnSpc="1"/>
          <a:lstStyle/>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光栅化和像素着色是按以下步骤逐个图块执行的：</a:t>
            </a:r>
            <a:endPar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514985" marR="0" lvl="0" indent="-514985" algn="l" defTabSz="914400" rtl="0" eaLnBrk="0" fontAlgn="base" latinLnBrk="0" hangingPunct="0">
              <a:lnSpc>
                <a:spcPct val="90000"/>
              </a:lnSpc>
              <a:spcBef>
                <a:spcPts val="1000"/>
              </a:spcBef>
              <a:spcAft>
                <a:spcPct val="0"/>
              </a:spcAft>
              <a:buClrTx/>
              <a:buSzPct val="100000"/>
              <a:buFont typeface="Calibri Light"/>
              <a:buAutoNum type="arabicPeriod" startAt="2"/>
              <a:defRPr/>
            </a:pP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图像合成处理器（</a:t>
            </a:r>
            <a:r>
              <a:rPr kumimoji="0" lang="en-US" altLang="zh-CN"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ISP</a:t>
            </a: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）取出图元数据并执行隐藏表面移除（</a:t>
            </a:r>
            <a:r>
              <a:rPr kumimoji="0" lang="en-US" altLang="zh-CN"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HSR</a:t>
            </a: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）以及深度和模板测试 </a:t>
            </a:r>
            <a:r>
              <a:rPr kumimoji="0" lang="en-US" altLang="zh-CN"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 ISP</a:t>
            </a: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仅取出图块中几何形状的屏幕空间位置数据</a:t>
            </a:r>
            <a:endPar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p:txBody>
      </p:sp>
      <p:pic>
        <p:nvPicPr>
          <p:cNvPr id="97284" name="Picture 2"/>
          <p:cNvPicPr>
            <a:picLocks noChangeAspect="1"/>
          </p:cNvPicPr>
          <p:nvPr>
            <p:custDataLst>
              <p:tags r:id="rId3"/>
            </p:custDataLst>
          </p:nvPr>
        </p:nvPicPr>
        <p:blipFill>
          <a:blip r:embed="rId4"/>
          <a:srcRect l="34743" t="14844" r="10097" b="47089"/>
          <a:stretch>
            <a:fillRect/>
          </a:stretch>
        </p:blipFill>
        <p:spPr>
          <a:xfrm>
            <a:off x="5318125" y="4098925"/>
            <a:ext cx="6737350" cy="2619375"/>
          </a:xfrm>
          <a:prstGeom prst="rect">
            <a:avLst/>
          </a:prstGeom>
          <a:noFill/>
          <a:ln w="9525">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Title 1"/>
          <p:cNvSpPr>
            <a:spLocks noGrp="1"/>
          </p:cNvSpPr>
          <p:nvPr>
            <p:ph type="title"/>
          </p:nvPr>
        </p:nvSpPr>
        <p:spPr>
          <a:xfrm>
            <a:off x="354013" y="1090613"/>
            <a:ext cx="11414125" cy="976312"/>
          </a:xfrm>
        </p:spPr>
        <p:txBody>
          <a:bodyPr vert="horz" wrap="square" lIns="91440" tIns="45720" rIns="91440" bIns="45720" anchor="ctr"/>
          <a:p>
            <a:r>
              <a:rPr lang="zh-CN" altLang="en-US" dirty="0">
                <a:ea typeface="SimSun" pitchFamily="2" charset="-122"/>
              </a:rPr>
              <a:t>冯</a:t>
            </a:r>
            <a:r>
              <a:rPr lang="en-US" altLang="zh-CN" dirty="0">
                <a:ea typeface="SimSun" pitchFamily="2" charset="-122"/>
              </a:rPr>
              <a:t>·</a:t>
            </a:r>
            <a:r>
              <a:rPr lang="zh-CN" altLang="en-US" dirty="0">
                <a:ea typeface="SimSun" pitchFamily="2" charset="-122"/>
              </a:rPr>
              <a:t>诺依曼架构</a:t>
            </a:r>
            <a:endParaRPr lang="en-GB" altLang="en-US" dirty="0"/>
          </a:p>
        </p:txBody>
      </p:sp>
      <p:graphicFrame>
        <p:nvGraphicFramePr>
          <p:cNvPr id="4" name="Content Placeholder 3"/>
          <p:cNvGraphicFramePr>
            <a:graphicFrameLocks noGrp="1"/>
          </p:cNvGraphicFramePr>
          <p:nvPr>
            <p:ph idx="1"/>
          </p:nvPr>
        </p:nvGraphicFramePr>
        <p:xfrm>
          <a:off x="354013" y="2174875"/>
          <a:ext cx="11414125" cy="4367213"/>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ransition spd="slow"/>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6" name="Title 3"/>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逐图块光栅化（渲染程序）</a:t>
            </a:r>
            <a:endParaRPr lang="zh-CN" altLang="en-US" dirty="0">
              <a:ea typeface="SimSun" pitchFamily="2" charset="-122"/>
            </a:endParaRPr>
          </a:p>
        </p:txBody>
      </p:sp>
      <p:sp>
        <p:nvSpPr>
          <p:cNvPr id="93749" name="Content Placeholder 4"/>
          <p:cNvSpPr>
            <a:spLocks noGrp="1" noChangeArrowheads="1"/>
          </p:cNvSpPr>
          <p:nvPr>
            <p:ph idx="1"/>
            <p:custDataLst>
              <p:tags r:id="rId2"/>
            </p:custDataLst>
          </p:nvPr>
        </p:nvSpPr>
        <p:spPr>
          <a:xfrm>
            <a:off x="354013" y="2174875"/>
            <a:ext cx="11414125" cy="4367213"/>
          </a:xfrm>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t" anchorCtr="0" compatLnSpc="1"/>
          <a:lstStyle/>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光栅化和像素着色是按以下步骤逐个图块执行的：</a:t>
            </a:r>
            <a:endPar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514985" marR="0" lvl="0" indent="-514985" algn="l" defTabSz="914400" rtl="0" eaLnBrk="0" fontAlgn="base" latinLnBrk="0" hangingPunct="0">
              <a:lnSpc>
                <a:spcPct val="90000"/>
              </a:lnSpc>
              <a:spcBef>
                <a:spcPts val="1000"/>
              </a:spcBef>
              <a:spcAft>
                <a:spcPct val="0"/>
              </a:spcAft>
              <a:buClrTx/>
              <a:buSzPct val="100000"/>
              <a:buFont typeface="Calibri Light"/>
              <a:buAutoNum type="arabicPeriod" startAt="3"/>
              <a:defRPr/>
            </a:pP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标记缓冲区包含有关哪个三角形位于顶部（对于每个像素）的信息</a:t>
            </a:r>
            <a:endPar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p:txBody>
      </p:sp>
      <p:pic>
        <p:nvPicPr>
          <p:cNvPr id="98308" name="Picture 2"/>
          <p:cNvPicPr>
            <a:picLocks noChangeAspect="1"/>
          </p:cNvPicPr>
          <p:nvPr>
            <p:custDataLst>
              <p:tags r:id="rId3"/>
            </p:custDataLst>
          </p:nvPr>
        </p:nvPicPr>
        <p:blipFill>
          <a:blip r:embed="rId4"/>
          <a:srcRect l="34743" t="14844" r="10097" b="47089"/>
          <a:stretch>
            <a:fillRect/>
          </a:stretch>
        </p:blipFill>
        <p:spPr>
          <a:xfrm>
            <a:off x="5318125" y="4098925"/>
            <a:ext cx="6737350" cy="2619375"/>
          </a:xfrm>
          <a:prstGeom prst="rect">
            <a:avLst/>
          </a:prstGeom>
          <a:noFill/>
          <a:ln w="9525">
            <a:noFill/>
          </a:ln>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9330" name="Title 3"/>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逐图块光栅化（渲染程序）</a:t>
            </a:r>
            <a:endParaRPr lang="zh-CN" altLang="en-US" dirty="0">
              <a:ea typeface="SimSun" pitchFamily="2" charset="-122"/>
            </a:endParaRPr>
          </a:p>
        </p:txBody>
      </p:sp>
      <p:sp>
        <p:nvSpPr>
          <p:cNvPr id="94778" name="Content Placeholder 4"/>
          <p:cNvSpPr>
            <a:spLocks noGrp="1" noChangeArrowheads="1"/>
          </p:cNvSpPr>
          <p:nvPr>
            <p:ph idx="1"/>
            <p:custDataLst>
              <p:tags r:id="rId2"/>
            </p:custDataLst>
          </p:nvPr>
        </p:nvSpPr>
        <p:spPr>
          <a:xfrm>
            <a:off x="354013" y="2174875"/>
            <a:ext cx="11414125" cy="4367213"/>
          </a:xfrm>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t" anchorCtr="0" compatLnSpc="1"/>
          <a:lstStyle/>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光栅化和像素着色是按以下步骤逐个图块执行的：</a:t>
            </a:r>
            <a:endPar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514985" marR="0" lvl="0" indent="-514985" algn="l" defTabSz="914400" rtl="0" eaLnBrk="0" fontAlgn="base" latinLnBrk="0" hangingPunct="0">
              <a:lnSpc>
                <a:spcPct val="90000"/>
              </a:lnSpc>
              <a:spcBef>
                <a:spcPts val="1000"/>
              </a:spcBef>
              <a:spcAft>
                <a:spcPct val="0"/>
              </a:spcAft>
              <a:buClrTx/>
              <a:buSzPct val="100000"/>
              <a:buFont typeface="Calibri Light"/>
              <a:buAutoNum type="arabicPeriod" startAt="4"/>
              <a:defRPr/>
            </a:pP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纹理和着色处理器（</a:t>
            </a:r>
            <a:r>
              <a:rPr kumimoji="0" lang="en-US" altLang="zh-CN"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TSP</a:t>
            </a: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）随后将对可见像素应用着色操作（如片段着色器）</a:t>
            </a:r>
            <a:endPar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p:txBody>
      </p:sp>
      <p:pic>
        <p:nvPicPr>
          <p:cNvPr id="99332" name="Picture 2"/>
          <p:cNvPicPr>
            <a:picLocks noChangeAspect="1"/>
          </p:cNvPicPr>
          <p:nvPr>
            <p:custDataLst>
              <p:tags r:id="rId3"/>
            </p:custDataLst>
          </p:nvPr>
        </p:nvPicPr>
        <p:blipFill>
          <a:blip r:embed="rId4"/>
          <a:srcRect l="34743" t="14844" r="10097" b="47089"/>
          <a:stretch>
            <a:fillRect/>
          </a:stretch>
        </p:blipFill>
        <p:spPr>
          <a:xfrm>
            <a:off x="5318125" y="4098925"/>
            <a:ext cx="6737350" cy="2619375"/>
          </a:xfrm>
          <a:prstGeom prst="rect">
            <a:avLst/>
          </a:prstGeom>
          <a:noFill/>
          <a:ln w="9525">
            <a:noFill/>
          </a:ln>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354" name="Title 3"/>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逐图块光栅化（渲染程序）</a:t>
            </a:r>
            <a:endParaRPr lang="zh-CN" altLang="en-US" dirty="0">
              <a:ea typeface="SimSun" pitchFamily="2" charset="-122"/>
            </a:endParaRPr>
          </a:p>
        </p:txBody>
      </p:sp>
      <p:sp>
        <p:nvSpPr>
          <p:cNvPr id="95807" name="Content Placeholder 4"/>
          <p:cNvSpPr>
            <a:spLocks noGrp="1" noChangeArrowheads="1"/>
          </p:cNvSpPr>
          <p:nvPr>
            <p:ph idx="1"/>
            <p:custDataLst>
              <p:tags r:id="rId2"/>
            </p:custDataLst>
          </p:nvPr>
        </p:nvSpPr>
        <p:spPr>
          <a:xfrm>
            <a:off x="354013" y="2174875"/>
            <a:ext cx="11414125" cy="4367213"/>
          </a:xfrm>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t" anchorCtr="0" compatLnSpc="1"/>
          <a:lstStyle/>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光栅化和像素着色是按以下步骤逐个图块执行的：</a:t>
            </a:r>
            <a:endPar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514985" marR="0" lvl="0" indent="-514985" algn="l" defTabSz="914400" rtl="0" eaLnBrk="0" fontAlgn="base" latinLnBrk="0" hangingPunct="0">
              <a:lnSpc>
                <a:spcPct val="90000"/>
              </a:lnSpc>
              <a:spcBef>
                <a:spcPts val="1000"/>
              </a:spcBef>
              <a:spcAft>
                <a:spcPct val="0"/>
              </a:spcAft>
              <a:buClrTx/>
              <a:buSzPct val="100000"/>
              <a:buFont typeface="Calibri Light"/>
              <a:buAutoNum type="arabicPeriod" startAt="5"/>
              <a:defRPr/>
            </a:pP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然后进行</a:t>
            </a:r>
            <a:r>
              <a:rPr kumimoji="0" lang="en-US" altLang="zh-CN"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Alpha</a:t>
            </a: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测试及随后的</a:t>
            </a:r>
            <a:r>
              <a:rPr kumimoji="0" lang="en-US" altLang="zh-CN"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Alpha</a:t>
            </a: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混合。</a:t>
            </a:r>
            <a:endPar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p:txBody>
      </p:sp>
      <p:pic>
        <p:nvPicPr>
          <p:cNvPr id="100356" name="Picture 2"/>
          <p:cNvPicPr>
            <a:picLocks noChangeAspect="1"/>
          </p:cNvPicPr>
          <p:nvPr>
            <p:custDataLst>
              <p:tags r:id="rId3"/>
            </p:custDataLst>
          </p:nvPr>
        </p:nvPicPr>
        <p:blipFill>
          <a:blip r:embed="rId4"/>
          <a:srcRect l="34743" t="14844" r="10097" b="47089"/>
          <a:stretch>
            <a:fillRect/>
          </a:stretch>
        </p:blipFill>
        <p:spPr>
          <a:xfrm>
            <a:off x="5318125" y="4098925"/>
            <a:ext cx="6737350" cy="2619375"/>
          </a:xfrm>
          <a:prstGeom prst="rect">
            <a:avLst/>
          </a:prstGeom>
          <a:noFill/>
          <a:ln w="9525">
            <a:noFill/>
          </a:ln>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1378" name="Title 3"/>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逐图块光栅化（渲染程序）</a:t>
            </a:r>
            <a:endParaRPr lang="zh-CN" altLang="en-US" dirty="0">
              <a:ea typeface="SimSun" pitchFamily="2" charset="-122"/>
            </a:endParaRPr>
          </a:p>
        </p:txBody>
      </p:sp>
      <p:sp>
        <p:nvSpPr>
          <p:cNvPr id="96836" name="Content Placeholder 4"/>
          <p:cNvSpPr>
            <a:spLocks noGrp="1" noChangeArrowheads="1"/>
          </p:cNvSpPr>
          <p:nvPr>
            <p:ph idx="1"/>
            <p:custDataLst>
              <p:tags r:id="rId2"/>
            </p:custDataLst>
          </p:nvPr>
        </p:nvSpPr>
        <p:spPr>
          <a:xfrm>
            <a:off x="354013" y="2174875"/>
            <a:ext cx="11414125" cy="4367213"/>
          </a:xfrm>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t" anchorCtr="0" compatLnSpc="1"/>
          <a:lstStyle/>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光栅化和像素着色是按以下步骤逐个图块执行的：</a:t>
            </a:r>
            <a:endPar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514985" marR="0" lvl="0" indent="-514985" algn="l" defTabSz="914400" rtl="0" eaLnBrk="0" fontAlgn="base" latinLnBrk="0" hangingPunct="0">
              <a:lnSpc>
                <a:spcPct val="90000"/>
              </a:lnSpc>
              <a:spcBef>
                <a:spcPts val="1000"/>
              </a:spcBef>
              <a:spcAft>
                <a:spcPct val="0"/>
              </a:spcAft>
              <a:buClrTx/>
              <a:buSzPct val="100000"/>
              <a:buFont typeface="Calibri Light"/>
              <a:buAutoNum type="arabicPeriod" startAt="6"/>
              <a:defRPr/>
            </a:pP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当图块完成渲染后，颜色数据将写入系统存储器中的帧缓冲区。</a:t>
            </a:r>
            <a:endPar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p:txBody>
      </p:sp>
      <p:pic>
        <p:nvPicPr>
          <p:cNvPr id="101380" name="Picture 2"/>
          <p:cNvPicPr>
            <a:picLocks noChangeAspect="1"/>
          </p:cNvPicPr>
          <p:nvPr>
            <p:custDataLst>
              <p:tags r:id="rId3"/>
            </p:custDataLst>
          </p:nvPr>
        </p:nvPicPr>
        <p:blipFill>
          <a:blip r:embed="rId4"/>
          <a:srcRect l="34743" t="14844" r="10097" b="47089"/>
          <a:stretch>
            <a:fillRect/>
          </a:stretch>
        </p:blipFill>
        <p:spPr>
          <a:xfrm>
            <a:off x="5318125" y="4098925"/>
            <a:ext cx="6737350" cy="2619375"/>
          </a:xfrm>
          <a:prstGeom prst="rect">
            <a:avLst/>
          </a:prstGeom>
          <a:noFill/>
          <a:ln w="9525">
            <a:noFill/>
          </a:ln>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Rectangle 33"/>
          <p:cNvSpPr/>
          <p:nvPr>
            <p:custDataLst>
              <p:tags r:id="rId1"/>
            </p:custDataLst>
          </p:nvPr>
        </p:nvSpPr>
        <p:spPr>
          <a:xfrm>
            <a:off x="1997075" y="3429000"/>
            <a:ext cx="8301038" cy="3386138"/>
          </a:xfrm>
          <a:prstGeom prst="rect">
            <a:avLst/>
          </a:prstGeom>
          <a:solidFill>
            <a:srgbClr val="FFFFFF"/>
          </a:solidFill>
          <a:ln w="12700" cap="flat" cmpd="sng">
            <a:solidFill>
              <a:srgbClr val="000000"/>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endParaRPr lang="zh-CN" altLang="en-GB" sz="1800" dirty="0">
              <a:solidFill>
                <a:srgbClr val="000000"/>
              </a:solidFill>
              <a:ea typeface="SimSun" pitchFamily="2" charset="-122"/>
            </a:endParaRPr>
          </a:p>
        </p:txBody>
      </p:sp>
      <p:sp>
        <p:nvSpPr>
          <p:cNvPr id="102403" name="Title 1"/>
          <p:cNvSpPr>
            <a:spLocks noGrp="1"/>
          </p:cNvSpPr>
          <p:nvPr>
            <p:ph type="title"/>
            <p:custDataLst>
              <p:tags r:id="rId2"/>
            </p:custDataLst>
          </p:nvPr>
        </p:nvSpPr>
        <p:spPr>
          <a:xfrm>
            <a:off x="354013" y="1090613"/>
            <a:ext cx="11414125" cy="976312"/>
          </a:xfrm>
        </p:spPr>
        <p:txBody>
          <a:bodyPr vert="horz" wrap="square" lIns="91440" tIns="45720" rIns="91440" bIns="45720" anchor="ctr"/>
          <a:p>
            <a:r>
              <a:rPr lang="zh-CN" altLang="en-US" dirty="0">
                <a:ea typeface="SimSun" pitchFamily="2" charset="-122"/>
              </a:rPr>
              <a:t>传统处理引擎</a:t>
            </a:r>
            <a:endParaRPr lang="zh-CN" altLang="en-US" dirty="0">
              <a:ea typeface="SimSun" pitchFamily="2" charset="-122"/>
            </a:endParaRPr>
          </a:p>
        </p:txBody>
      </p:sp>
      <p:sp>
        <p:nvSpPr>
          <p:cNvPr id="102404" name="Content Placeholder 7"/>
          <p:cNvSpPr>
            <a:spLocks noGrp="1"/>
          </p:cNvSpPr>
          <p:nvPr>
            <p:ph idx="1"/>
            <p:custDataLst>
              <p:tags r:id="rId3"/>
            </p:custDataLst>
          </p:nvPr>
        </p:nvSpPr>
        <p:spPr>
          <a:xfrm>
            <a:off x="354013" y="2174875"/>
            <a:ext cx="11414125" cy="4367213"/>
          </a:xfrm>
        </p:spPr>
        <p:txBody>
          <a:bodyPr vert="horz" wrap="square" lIns="91440" tIns="45720" rIns="91440" bIns="45720" anchor="t"/>
          <a:p>
            <a:pPr marL="230505" indent="-230505"/>
            <a:r>
              <a:rPr lang="zh-CN" altLang="en-US" dirty="0">
                <a:ea typeface="SimSun" pitchFamily="2" charset="-122"/>
              </a:rPr>
              <a:t>传统的处理引擎使用单独的专用处理模块，这些模块仅处理“顶点”或“片段”任务</a:t>
            </a:r>
            <a:endParaRPr lang="zh-CN" altLang="en-US" dirty="0">
              <a:ea typeface="SimSun" pitchFamily="2" charset="-122"/>
            </a:endParaRPr>
          </a:p>
        </p:txBody>
      </p:sp>
      <p:grpSp>
        <p:nvGrpSpPr>
          <p:cNvPr id="102405" name="Group 82"/>
          <p:cNvGrpSpPr/>
          <p:nvPr/>
        </p:nvGrpSpPr>
        <p:grpSpPr>
          <a:xfrm>
            <a:off x="2241550" y="3686175"/>
            <a:ext cx="7723188" cy="3043238"/>
            <a:chOff x="570266" y="1285642"/>
            <a:chExt cx="4144610" cy="2002066"/>
          </a:xfrm>
        </p:grpSpPr>
        <p:sp>
          <p:nvSpPr>
            <p:cNvPr id="97868" name="Rectangle 16"/>
            <p:cNvSpPr>
              <a:spLocks noChangeArrowheads="1"/>
            </p:cNvSpPr>
            <p:nvPr>
              <p:custDataLst>
                <p:tags r:id="rId4"/>
              </p:custDataLst>
            </p:nvPr>
          </p:nvSpPr>
          <p:spPr bwMode="auto">
            <a:xfrm>
              <a:off x="857365" y="1642818"/>
              <a:ext cx="1071720" cy="714352"/>
            </a:xfrm>
            <a:prstGeom prst="rect">
              <a:avLst/>
            </a:prstGeom>
            <a:solidFill>
              <a:srgbClr val="70AD47"/>
            </a:soli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97869" name="Rectangle 15"/>
            <p:cNvSpPr>
              <a:spLocks noChangeArrowheads="1"/>
            </p:cNvSpPr>
            <p:nvPr>
              <p:custDataLst>
                <p:tags r:id="rId5"/>
              </p:custDataLst>
            </p:nvPr>
          </p:nvSpPr>
          <p:spPr bwMode="auto">
            <a:xfrm>
              <a:off x="857365" y="2357170"/>
              <a:ext cx="3572117" cy="714352"/>
            </a:xfrm>
            <a:prstGeom prst="rect">
              <a:avLst/>
            </a:prstGeom>
            <a:gradFill rotWithShape="1">
              <a:gsLst>
                <a:gs pos="0">
                  <a:srgbClr val="6083CB"/>
                </a:gs>
                <a:gs pos="50000">
                  <a:srgbClr val="3E70CA"/>
                </a:gs>
                <a:gs pos="100000">
                  <a:srgbClr val="2E61BA"/>
                </a:gs>
              </a:gsLst>
              <a:lin ang="5400000"/>
            </a:gra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102409" name="Straight Arrow Connector 6"/>
            <p:cNvSpPr/>
            <p:nvPr>
              <p:custDataLst>
                <p:tags r:id="rId6"/>
              </p:custDataLst>
            </p:nvPr>
          </p:nvSpPr>
          <p:spPr>
            <a:xfrm rot="5400000" flipH="1" flipV="1">
              <a:off x="-36096" y="2179104"/>
              <a:ext cx="1786925" cy="0"/>
            </a:xfrm>
            <a:prstGeom prst="line">
              <a:avLst/>
            </a:prstGeom>
            <a:ln w="19050" cap="flat" cmpd="sng">
              <a:solidFill>
                <a:srgbClr val="000000"/>
              </a:solidFill>
              <a:prstDash val="solid"/>
              <a:headEnd type="oval" w="med" len="med"/>
              <a:tailEnd type="stealth" w="med" len="med"/>
            </a:ln>
          </p:spPr>
        </p:sp>
        <p:sp>
          <p:nvSpPr>
            <p:cNvPr id="97871" name="Rectangle 17"/>
            <p:cNvSpPr>
              <a:spLocks noChangeArrowheads="1"/>
            </p:cNvSpPr>
            <p:nvPr>
              <p:custDataLst>
                <p:tags r:id="rId7"/>
              </p:custDataLst>
            </p:nvPr>
          </p:nvSpPr>
          <p:spPr bwMode="auto">
            <a:xfrm>
              <a:off x="2929244" y="2357170"/>
              <a:ext cx="45152" cy="714352"/>
            </a:xfrm>
            <a:prstGeom prst="rect">
              <a:avLst/>
            </a:prstGeom>
            <a:gradFill rotWithShape="1">
              <a:gsLst>
                <a:gs pos="0">
                  <a:srgbClr val="4472C4"/>
                </a:gs>
                <a:gs pos="12999">
                  <a:srgbClr val="FFFFFF"/>
                </a:gs>
                <a:gs pos="28000">
                  <a:srgbClr val="4472C4"/>
                </a:gs>
                <a:gs pos="42998">
                  <a:srgbClr val="FFFFFF"/>
                </a:gs>
                <a:gs pos="57999">
                  <a:srgbClr val="4472C4"/>
                </a:gs>
                <a:gs pos="71999">
                  <a:srgbClr val="FFFFFF"/>
                </a:gs>
                <a:gs pos="87000">
                  <a:srgbClr val="4472C4"/>
                </a:gs>
                <a:gs pos="100000">
                  <a:srgbClr val="FFFFFF"/>
                </a:gs>
              </a:gsLst>
              <a:lin ang="10800000"/>
            </a:gra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97872" name="Rectangle 18"/>
            <p:cNvSpPr>
              <a:spLocks noChangeArrowheads="1"/>
            </p:cNvSpPr>
            <p:nvPr>
              <p:custDataLst>
                <p:tags r:id="rId8"/>
              </p:custDataLst>
            </p:nvPr>
          </p:nvSpPr>
          <p:spPr bwMode="auto">
            <a:xfrm>
              <a:off x="1000488" y="1642818"/>
              <a:ext cx="70709" cy="714352"/>
            </a:xfrm>
            <a:prstGeom prst="rect">
              <a:avLst/>
            </a:prstGeom>
            <a:gradFill rotWithShape="1">
              <a:gsLst>
                <a:gs pos="0">
                  <a:srgbClr val="70AD47"/>
                </a:gs>
                <a:gs pos="12999">
                  <a:srgbClr val="FFFFFF"/>
                </a:gs>
                <a:gs pos="28000">
                  <a:srgbClr val="70AD47"/>
                </a:gs>
                <a:gs pos="42998">
                  <a:srgbClr val="FFFFFF"/>
                </a:gs>
                <a:gs pos="57999">
                  <a:srgbClr val="70AD47"/>
                </a:gs>
                <a:gs pos="71999">
                  <a:srgbClr val="FFFFFF"/>
                </a:gs>
                <a:gs pos="87000">
                  <a:srgbClr val="70AD47"/>
                </a:gs>
                <a:gs pos="100000">
                  <a:srgbClr val="FFFFFF"/>
                </a:gs>
              </a:gsLst>
              <a:lin ang="10800000"/>
            </a:gra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97873" name="Rectangle 19"/>
            <p:cNvSpPr>
              <a:spLocks noChangeArrowheads="1"/>
            </p:cNvSpPr>
            <p:nvPr>
              <p:custDataLst>
                <p:tags r:id="rId9"/>
              </p:custDataLst>
            </p:nvPr>
          </p:nvSpPr>
          <p:spPr bwMode="auto">
            <a:xfrm>
              <a:off x="1071197" y="2357170"/>
              <a:ext cx="71562" cy="714352"/>
            </a:xfrm>
            <a:prstGeom prst="rect">
              <a:avLst/>
            </a:prstGeom>
            <a:gradFill rotWithShape="1">
              <a:gsLst>
                <a:gs pos="0">
                  <a:srgbClr val="4472C4"/>
                </a:gs>
                <a:gs pos="12999">
                  <a:srgbClr val="FFFFFF"/>
                </a:gs>
                <a:gs pos="28000">
                  <a:srgbClr val="4472C4"/>
                </a:gs>
                <a:gs pos="42998">
                  <a:srgbClr val="FFFFFF"/>
                </a:gs>
                <a:gs pos="57999">
                  <a:srgbClr val="4472C4"/>
                </a:gs>
                <a:gs pos="71999">
                  <a:srgbClr val="FFFFFF"/>
                </a:gs>
                <a:gs pos="87000">
                  <a:srgbClr val="4472C4"/>
                </a:gs>
                <a:gs pos="100000">
                  <a:srgbClr val="FFFFFF"/>
                </a:gs>
              </a:gsLst>
              <a:lin ang="10800000"/>
            </a:gra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97874" name="Rectangle 20"/>
            <p:cNvSpPr>
              <a:spLocks noChangeArrowheads="1"/>
            </p:cNvSpPr>
            <p:nvPr>
              <p:custDataLst>
                <p:tags r:id="rId10"/>
              </p:custDataLst>
            </p:nvPr>
          </p:nvSpPr>
          <p:spPr bwMode="auto">
            <a:xfrm>
              <a:off x="1429005" y="2357170"/>
              <a:ext cx="71562" cy="714352"/>
            </a:xfrm>
            <a:prstGeom prst="rect">
              <a:avLst/>
            </a:prstGeom>
            <a:gradFill rotWithShape="1">
              <a:gsLst>
                <a:gs pos="0">
                  <a:srgbClr val="4472C4"/>
                </a:gs>
                <a:gs pos="12999">
                  <a:srgbClr val="FFFFFF"/>
                </a:gs>
                <a:gs pos="28000">
                  <a:srgbClr val="4472C4"/>
                </a:gs>
                <a:gs pos="42998">
                  <a:srgbClr val="FFFFFF"/>
                </a:gs>
                <a:gs pos="57999">
                  <a:srgbClr val="4472C4"/>
                </a:gs>
                <a:gs pos="71999">
                  <a:srgbClr val="FFFFFF"/>
                </a:gs>
                <a:gs pos="87000">
                  <a:srgbClr val="4472C4"/>
                </a:gs>
                <a:gs pos="100000">
                  <a:srgbClr val="FFFFFF"/>
                </a:gs>
              </a:gsLst>
              <a:lin ang="10800000"/>
            </a:gra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97875" name="Rectangle 21"/>
            <p:cNvSpPr>
              <a:spLocks noChangeArrowheads="1"/>
            </p:cNvSpPr>
            <p:nvPr>
              <p:custDataLst>
                <p:tags r:id="rId11"/>
              </p:custDataLst>
            </p:nvPr>
          </p:nvSpPr>
          <p:spPr bwMode="auto">
            <a:xfrm>
              <a:off x="1214320" y="1642818"/>
              <a:ext cx="143123" cy="714352"/>
            </a:xfrm>
            <a:prstGeom prst="rect">
              <a:avLst/>
            </a:prstGeom>
            <a:gradFill rotWithShape="1">
              <a:gsLst>
                <a:gs pos="0">
                  <a:srgbClr val="70AD47"/>
                </a:gs>
                <a:gs pos="12999">
                  <a:srgbClr val="FFFFFF"/>
                </a:gs>
                <a:gs pos="28000">
                  <a:srgbClr val="70AD47"/>
                </a:gs>
                <a:gs pos="42998">
                  <a:srgbClr val="FFFFFF"/>
                </a:gs>
                <a:gs pos="57999">
                  <a:srgbClr val="70AD47"/>
                </a:gs>
                <a:gs pos="71999">
                  <a:srgbClr val="FFFFFF"/>
                </a:gs>
                <a:gs pos="87000">
                  <a:srgbClr val="70AD47"/>
                </a:gs>
                <a:gs pos="100000">
                  <a:srgbClr val="FFFFFF"/>
                </a:gs>
              </a:gsLst>
              <a:lin ang="10800000"/>
            </a:gra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97876" name="Rectangle 22"/>
            <p:cNvSpPr>
              <a:spLocks noChangeArrowheads="1"/>
            </p:cNvSpPr>
            <p:nvPr>
              <p:custDataLst>
                <p:tags r:id="rId12"/>
              </p:custDataLst>
            </p:nvPr>
          </p:nvSpPr>
          <p:spPr bwMode="auto">
            <a:xfrm>
              <a:off x="1571277" y="1642818"/>
              <a:ext cx="46004" cy="714352"/>
            </a:xfrm>
            <a:prstGeom prst="rect">
              <a:avLst/>
            </a:prstGeom>
            <a:gradFill rotWithShape="1">
              <a:gsLst>
                <a:gs pos="0">
                  <a:srgbClr val="70AD47"/>
                </a:gs>
                <a:gs pos="12999">
                  <a:srgbClr val="FFFFFF"/>
                </a:gs>
                <a:gs pos="28000">
                  <a:srgbClr val="70AD47"/>
                </a:gs>
                <a:gs pos="42998">
                  <a:srgbClr val="FFFFFF"/>
                </a:gs>
                <a:gs pos="57999">
                  <a:srgbClr val="70AD47"/>
                </a:gs>
                <a:gs pos="71999">
                  <a:srgbClr val="FFFFFF"/>
                </a:gs>
                <a:gs pos="87000">
                  <a:srgbClr val="70AD47"/>
                </a:gs>
                <a:gs pos="100000">
                  <a:srgbClr val="FFFFFF"/>
                </a:gs>
              </a:gsLst>
              <a:lin ang="10800000"/>
            </a:gra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97877" name="Rectangle 23"/>
            <p:cNvSpPr>
              <a:spLocks noChangeArrowheads="1"/>
            </p:cNvSpPr>
            <p:nvPr>
              <p:custDataLst>
                <p:tags r:id="rId13"/>
              </p:custDataLst>
            </p:nvPr>
          </p:nvSpPr>
          <p:spPr bwMode="auto">
            <a:xfrm>
              <a:off x="2142918" y="2357170"/>
              <a:ext cx="143123" cy="714352"/>
            </a:xfrm>
            <a:prstGeom prst="rect">
              <a:avLst/>
            </a:prstGeom>
            <a:gradFill rotWithShape="1">
              <a:gsLst>
                <a:gs pos="0">
                  <a:srgbClr val="4472C4"/>
                </a:gs>
                <a:gs pos="12999">
                  <a:srgbClr val="FFFFFF"/>
                </a:gs>
                <a:gs pos="28000">
                  <a:srgbClr val="4472C4"/>
                </a:gs>
                <a:gs pos="42998">
                  <a:srgbClr val="FFFFFF"/>
                </a:gs>
                <a:gs pos="57999">
                  <a:srgbClr val="4472C4"/>
                </a:gs>
                <a:gs pos="71999">
                  <a:srgbClr val="FFFFFF"/>
                </a:gs>
                <a:gs pos="87000">
                  <a:srgbClr val="4472C4"/>
                </a:gs>
                <a:gs pos="100000">
                  <a:srgbClr val="FFFFFF"/>
                </a:gs>
              </a:gsLst>
              <a:lin ang="10800000"/>
            </a:gra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97878" name="Rectangle 24"/>
            <p:cNvSpPr>
              <a:spLocks noChangeArrowheads="1"/>
            </p:cNvSpPr>
            <p:nvPr>
              <p:custDataLst>
                <p:tags r:id="rId14"/>
              </p:custDataLst>
            </p:nvPr>
          </p:nvSpPr>
          <p:spPr bwMode="auto">
            <a:xfrm>
              <a:off x="2499874" y="2357170"/>
              <a:ext cx="71562" cy="714352"/>
            </a:xfrm>
            <a:prstGeom prst="rect">
              <a:avLst/>
            </a:prstGeom>
            <a:gradFill rotWithShape="1">
              <a:gsLst>
                <a:gs pos="0">
                  <a:srgbClr val="4472C4"/>
                </a:gs>
                <a:gs pos="12999">
                  <a:srgbClr val="FFFFFF"/>
                </a:gs>
                <a:gs pos="28000">
                  <a:srgbClr val="4472C4"/>
                </a:gs>
                <a:gs pos="42998">
                  <a:srgbClr val="FFFFFF"/>
                </a:gs>
                <a:gs pos="57999">
                  <a:srgbClr val="4472C4"/>
                </a:gs>
                <a:gs pos="71999">
                  <a:srgbClr val="FFFFFF"/>
                </a:gs>
                <a:gs pos="87000">
                  <a:srgbClr val="4472C4"/>
                </a:gs>
                <a:gs pos="100000">
                  <a:srgbClr val="FFFFFF"/>
                </a:gs>
              </a:gsLst>
              <a:lin ang="10800000"/>
            </a:gra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97879" name="Rectangle 26"/>
            <p:cNvSpPr>
              <a:spLocks noChangeArrowheads="1"/>
            </p:cNvSpPr>
            <p:nvPr>
              <p:custDataLst>
                <p:tags r:id="rId15"/>
              </p:custDataLst>
            </p:nvPr>
          </p:nvSpPr>
          <p:spPr bwMode="auto">
            <a:xfrm>
              <a:off x="4071673" y="2357170"/>
              <a:ext cx="71562" cy="714352"/>
            </a:xfrm>
            <a:prstGeom prst="rect">
              <a:avLst/>
            </a:prstGeom>
            <a:gradFill rotWithShape="1">
              <a:gsLst>
                <a:gs pos="0">
                  <a:srgbClr val="4472C4"/>
                </a:gs>
                <a:gs pos="12999">
                  <a:srgbClr val="FFFFFF"/>
                </a:gs>
                <a:gs pos="28000">
                  <a:srgbClr val="4472C4"/>
                </a:gs>
                <a:gs pos="42998">
                  <a:srgbClr val="FFFFFF"/>
                </a:gs>
                <a:gs pos="57999">
                  <a:srgbClr val="4472C4"/>
                </a:gs>
                <a:gs pos="71999">
                  <a:srgbClr val="FFFFFF"/>
                </a:gs>
                <a:gs pos="87000">
                  <a:srgbClr val="4472C4"/>
                </a:gs>
                <a:gs pos="100000">
                  <a:srgbClr val="FFFFFF"/>
                </a:gs>
              </a:gsLst>
              <a:lin ang="10800000"/>
            </a:gra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97880" name="Rectangle 27"/>
            <p:cNvSpPr>
              <a:spLocks noChangeArrowheads="1"/>
            </p:cNvSpPr>
            <p:nvPr>
              <p:custDataLst>
                <p:tags r:id="rId16"/>
              </p:custDataLst>
            </p:nvPr>
          </p:nvSpPr>
          <p:spPr bwMode="auto">
            <a:xfrm>
              <a:off x="3668713" y="2357170"/>
              <a:ext cx="46004" cy="714352"/>
            </a:xfrm>
            <a:prstGeom prst="rect">
              <a:avLst/>
            </a:prstGeom>
            <a:gradFill rotWithShape="1">
              <a:gsLst>
                <a:gs pos="0">
                  <a:srgbClr val="4472C4"/>
                </a:gs>
                <a:gs pos="12999">
                  <a:srgbClr val="FFFFFF"/>
                </a:gs>
                <a:gs pos="28000">
                  <a:srgbClr val="4472C4"/>
                </a:gs>
                <a:gs pos="42998">
                  <a:srgbClr val="FFFFFF"/>
                </a:gs>
                <a:gs pos="57999">
                  <a:srgbClr val="4472C4"/>
                </a:gs>
                <a:gs pos="71999">
                  <a:srgbClr val="FFFFFF"/>
                </a:gs>
                <a:gs pos="87000">
                  <a:srgbClr val="4472C4"/>
                </a:gs>
                <a:gs pos="100000">
                  <a:srgbClr val="FFFFFF"/>
                </a:gs>
              </a:gsLst>
              <a:lin ang="10800000"/>
            </a:gra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97881" name="Rectangle 28"/>
            <p:cNvSpPr>
              <a:spLocks noChangeArrowheads="1"/>
            </p:cNvSpPr>
            <p:nvPr>
              <p:custDataLst>
                <p:tags r:id="rId17"/>
              </p:custDataLst>
            </p:nvPr>
          </p:nvSpPr>
          <p:spPr bwMode="auto">
            <a:xfrm>
              <a:off x="3571594" y="2357170"/>
              <a:ext cx="46004" cy="714352"/>
            </a:xfrm>
            <a:prstGeom prst="rect">
              <a:avLst/>
            </a:prstGeom>
            <a:gradFill rotWithShape="1">
              <a:gsLst>
                <a:gs pos="0">
                  <a:srgbClr val="4472C4"/>
                </a:gs>
                <a:gs pos="12999">
                  <a:srgbClr val="FFFFFF"/>
                </a:gs>
                <a:gs pos="28000">
                  <a:srgbClr val="4472C4"/>
                </a:gs>
                <a:gs pos="42998">
                  <a:srgbClr val="FFFFFF"/>
                </a:gs>
                <a:gs pos="57999">
                  <a:srgbClr val="4472C4"/>
                </a:gs>
                <a:gs pos="71999">
                  <a:srgbClr val="FFFFFF"/>
                </a:gs>
                <a:gs pos="87000">
                  <a:srgbClr val="4472C4"/>
                </a:gs>
                <a:gs pos="100000">
                  <a:srgbClr val="FFFFFF"/>
                </a:gs>
              </a:gsLst>
              <a:lin ang="10800000"/>
            </a:gra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102421" name="Straight Arrow Connector 11"/>
            <p:cNvSpPr/>
            <p:nvPr>
              <p:custDataLst>
                <p:tags r:id="rId18"/>
              </p:custDataLst>
            </p:nvPr>
          </p:nvSpPr>
          <p:spPr>
            <a:xfrm flipV="1">
              <a:off x="857365" y="3072567"/>
              <a:ext cx="3857511" cy="0"/>
            </a:xfrm>
            <a:prstGeom prst="line">
              <a:avLst/>
            </a:prstGeom>
            <a:ln w="19050" cap="flat" cmpd="sng">
              <a:solidFill>
                <a:srgbClr val="000000"/>
              </a:solidFill>
              <a:prstDash val="solid"/>
              <a:headEnd type="oval" w="med" len="med"/>
              <a:tailEnd type="stealth" w="med" len="med"/>
            </a:ln>
          </p:spPr>
        </p:sp>
        <p:sp>
          <p:nvSpPr>
            <p:cNvPr id="102422" name="Left-Right Arrow 30"/>
            <p:cNvSpPr/>
            <p:nvPr>
              <p:custDataLst>
                <p:tags r:id="rId19"/>
              </p:custDataLst>
            </p:nvPr>
          </p:nvSpPr>
          <p:spPr>
            <a:xfrm>
              <a:off x="1999794" y="1714880"/>
              <a:ext cx="2358125" cy="572317"/>
            </a:xfrm>
            <a:prstGeom prst="leftRightArrow">
              <a:avLst>
                <a:gd name="adj1" fmla="val 50000"/>
                <a:gd name="adj2" fmla="val 49996"/>
              </a:avLst>
            </a:prstGeom>
            <a:solidFill>
              <a:srgbClr val="FFFFFF"/>
            </a:solidFill>
            <a:ln w="12700" cap="flat" cmpd="sng">
              <a:solidFill>
                <a:srgbClr val="FF0000"/>
              </a:solidFill>
              <a:prstDash val="solid"/>
              <a:miter/>
              <a:headEnd type="none" w="med" len="med"/>
              <a:tailEnd type="none" w="med" len="med"/>
            </a:ln>
          </p:spPr>
          <p:txBody>
            <a:bodyPr lIns="0" tIns="0" rIns="0" bIns="0" anchor="ctr" anchorCtr="1"/>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80000"/>
                </a:lnSpc>
                <a:spcBef>
                  <a:spcPct val="0"/>
                </a:spcBef>
                <a:buClr>
                  <a:srgbClr val="000099"/>
                </a:buClr>
                <a:buFont typeface="Wingdings" panose="05000000000000000000" pitchFamily="2" charset="2"/>
                <a:buNone/>
              </a:pPr>
              <a:r>
                <a:rPr lang="zh-CN" altLang="en-US" sz="1300" dirty="0">
                  <a:solidFill>
                    <a:srgbClr val="C0504D"/>
                  </a:solidFill>
                  <a:ea typeface="SimSun" pitchFamily="2" charset="-122"/>
                </a:rPr>
                <a:t>浪费的硅面积 </a:t>
              </a:r>
              <a:r>
                <a:rPr lang="en-US" altLang="zh-CN" sz="1300" dirty="0">
                  <a:solidFill>
                    <a:srgbClr val="C0504D"/>
                  </a:solidFill>
                  <a:ea typeface="SimSun" pitchFamily="2" charset="-122"/>
                </a:rPr>
                <a:t>= $$$</a:t>
              </a:r>
              <a:endParaRPr lang="en-US" altLang="zh-CN" sz="1300" dirty="0">
                <a:solidFill>
                  <a:srgbClr val="C0504D"/>
                </a:solidFill>
                <a:ea typeface="SimSun" pitchFamily="2" charset="-122"/>
              </a:endParaRPr>
            </a:p>
          </p:txBody>
        </p:sp>
        <p:sp>
          <p:nvSpPr>
            <p:cNvPr id="102423" name="Straight Arrow Connector 32"/>
            <p:cNvSpPr/>
            <p:nvPr>
              <p:custDataLst>
                <p:tags r:id="rId20"/>
              </p:custDataLst>
            </p:nvPr>
          </p:nvSpPr>
          <p:spPr>
            <a:xfrm rot="5400000" flipH="1" flipV="1">
              <a:off x="3714278" y="2358215"/>
              <a:ext cx="1428704" cy="0"/>
            </a:xfrm>
            <a:prstGeom prst="line">
              <a:avLst/>
            </a:prstGeom>
            <a:ln w="19050" cap="flat" cmpd="sng">
              <a:solidFill>
                <a:srgbClr val="FF0000"/>
              </a:solidFill>
              <a:prstDash val="solid"/>
              <a:headEnd type="diamond" w="med" len="med"/>
              <a:tailEnd type="diamond" w="med" len="med"/>
            </a:ln>
          </p:spPr>
        </p:sp>
        <p:sp>
          <p:nvSpPr>
            <p:cNvPr id="102424" name="TextBox 34"/>
            <p:cNvSpPr/>
            <p:nvPr>
              <p:custDataLst>
                <p:tags r:id="rId21"/>
              </p:custDataLst>
            </p:nvPr>
          </p:nvSpPr>
          <p:spPr>
            <a:xfrm rot="-5400000">
              <a:off x="226636" y="1844605"/>
              <a:ext cx="928614" cy="234538"/>
            </a:xfrm>
            <a:prstGeom prst="rect">
              <a:avLst/>
            </a:prstGeom>
            <a:noFill/>
            <a:ln w="9525">
              <a:noFill/>
            </a:ln>
          </p:spPr>
          <p:txBody>
            <a:bodyP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80000"/>
                </a:lnSpc>
                <a:spcBef>
                  <a:spcPct val="0"/>
                </a:spcBef>
                <a:buClr>
                  <a:srgbClr val="000099"/>
                </a:buClr>
                <a:buFont typeface="Wingdings" panose="05000000000000000000" pitchFamily="2" charset="2"/>
                <a:buNone/>
              </a:pPr>
              <a:endParaRPr lang="en-US" altLang="zh-CN" sz="1400" dirty="0">
                <a:solidFill>
                  <a:srgbClr val="7030A0"/>
                </a:solidFill>
                <a:latin typeface="Arial" panose="020B0604020202090204" pitchFamily="34" charset="0"/>
                <a:ea typeface="SimSun" pitchFamily="2" charset="-122"/>
              </a:endParaRPr>
            </a:p>
            <a:p>
              <a:pPr marL="0" lvl="0" indent="0" algn="ctr">
                <a:lnSpc>
                  <a:spcPct val="80000"/>
                </a:lnSpc>
                <a:spcBef>
                  <a:spcPct val="0"/>
                </a:spcBef>
                <a:buClr>
                  <a:srgbClr val="000099"/>
                </a:buClr>
                <a:buFont typeface="Wingdings" panose="05000000000000000000" pitchFamily="2" charset="2"/>
                <a:buNone/>
              </a:pPr>
              <a:r>
                <a:rPr lang="zh-CN" altLang="en-US" sz="1400" dirty="0">
                  <a:solidFill>
                    <a:srgbClr val="7030A0"/>
                  </a:solidFill>
                  <a:latin typeface="Arial" panose="020B0604020202090204" pitchFamily="34" charset="0"/>
                  <a:ea typeface="SimSun" pitchFamily="2" charset="-122"/>
                </a:rPr>
                <a:t>顶点处理器</a:t>
              </a:r>
              <a:endParaRPr lang="zh-CN" altLang="en-US" sz="1400" dirty="0">
                <a:solidFill>
                  <a:srgbClr val="7030A0"/>
                </a:solidFill>
                <a:latin typeface="Arial" panose="020B0604020202090204" pitchFamily="34" charset="0"/>
                <a:ea typeface="SimSun" pitchFamily="2" charset="-122"/>
              </a:endParaRPr>
            </a:p>
          </p:txBody>
        </p:sp>
        <p:sp>
          <p:nvSpPr>
            <p:cNvPr id="102425" name="TextBox 35"/>
            <p:cNvSpPr/>
            <p:nvPr>
              <p:custDataLst>
                <p:tags r:id="rId22"/>
              </p:custDataLst>
            </p:nvPr>
          </p:nvSpPr>
          <p:spPr>
            <a:xfrm rot="-5400000">
              <a:off x="223228" y="2564386"/>
              <a:ext cx="928615" cy="234538"/>
            </a:xfrm>
            <a:prstGeom prst="rect">
              <a:avLst/>
            </a:prstGeom>
            <a:noFill/>
            <a:ln w="9525">
              <a:noFill/>
            </a:ln>
          </p:spPr>
          <p:txBody>
            <a:bodyP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80000"/>
                </a:lnSpc>
                <a:spcBef>
                  <a:spcPct val="0"/>
                </a:spcBef>
                <a:buClr>
                  <a:srgbClr val="000099"/>
                </a:buClr>
                <a:buFont typeface="Wingdings" panose="05000000000000000000" pitchFamily="2" charset="2"/>
                <a:buNone/>
              </a:pPr>
              <a:endParaRPr lang="en-US" altLang="zh-CN" sz="1400" dirty="0">
                <a:solidFill>
                  <a:srgbClr val="7030A0"/>
                </a:solidFill>
                <a:latin typeface="Arial" panose="020B0604020202090204" pitchFamily="34" charset="0"/>
                <a:ea typeface="SimSun" pitchFamily="2" charset="-122"/>
              </a:endParaRPr>
            </a:p>
            <a:p>
              <a:pPr marL="0" lvl="0" indent="0" algn="ctr">
                <a:lnSpc>
                  <a:spcPct val="80000"/>
                </a:lnSpc>
                <a:spcBef>
                  <a:spcPct val="0"/>
                </a:spcBef>
                <a:buClr>
                  <a:srgbClr val="000099"/>
                </a:buClr>
                <a:buFont typeface="Wingdings" panose="05000000000000000000" pitchFamily="2" charset="2"/>
                <a:buNone/>
              </a:pPr>
              <a:r>
                <a:rPr lang="zh-CN" altLang="en-US" sz="1400" dirty="0">
                  <a:solidFill>
                    <a:srgbClr val="7030A0"/>
                  </a:solidFill>
                  <a:latin typeface="Arial" panose="020B0604020202090204" pitchFamily="34" charset="0"/>
                  <a:ea typeface="SimSun" pitchFamily="2" charset="-122"/>
                </a:rPr>
                <a:t>片段处理器</a:t>
              </a:r>
              <a:endParaRPr lang="zh-CN" altLang="en-US" sz="1400" dirty="0">
                <a:solidFill>
                  <a:srgbClr val="7030A0"/>
                </a:solidFill>
                <a:latin typeface="Arial" panose="020B0604020202090204" pitchFamily="34" charset="0"/>
                <a:ea typeface="SimSun" pitchFamily="2" charset="-122"/>
              </a:endParaRPr>
            </a:p>
          </p:txBody>
        </p:sp>
        <p:sp>
          <p:nvSpPr>
            <p:cNvPr id="102426" name="TextBox 36"/>
            <p:cNvSpPr/>
            <p:nvPr>
              <p:custDataLst>
                <p:tags r:id="rId23"/>
              </p:custDataLst>
            </p:nvPr>
          </p:nvSpPr>
          <p:spPr>
            <a:xfrm>
              <a:off x="857224" y="3129806"/>
              <a:ext cx="3571900" cy="157902"/>
            </a:xfrm>
            <a:prstGeom prst="rect">
              <a:avLst/>
            </a:prstGeom>
            <a:noFill/>
            <a:ln w="9525">
              <a:noFill/>
            </a:ln>
          </p:spPr>
          <p:txBody>
            <a:bodyP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80000"/>
                </a:lnSpc>
                <a:spcBef>
                  <a:spcPct val="0"/>
                </a:spcBef>
                <a:buClr>
                  <a:srgbClr val="000099"/>
                </a:buClr>
                <a:buFont typeface="Wingdings" panose="05000000000000000000" pitchFamily="2" charset="2"/>
                <a:buNone/>
              </a:pPr>
              <a:r>
                <a:rPr lang="zh-CN" altLang="en-US" sz="1200" b="1" dirty="0">
                  <a:latin typeface="Arial" panose="020B0604020202090204" pitchFamily="34" charset="0"/>
                  <a:ea typeface="SimSun" pitchFamily="2" charset="-122"/>
                </a:rPr>
                <a:t>帧处理时间</a:t>
              </a:r>
              <a:endParaRPr lang="zh-CN" altLang="en-US" sz="1200" b="1" dirty="0">
                <a:latin typeface="Arial" panose="020B0604020202090204" pitchFamily="34" charset="0"/>
                <a:ea typeface="SimSun" pitchFamily="2" charset="-122"/>
              </a:endParaRPr>
            </a:p>
          </p:txBody>
        </p:sp>
      </p:grpSp>
      <p:sp>
        <p:nvSpPr>
          <p:cNvPr id="102406" name="Rectangular Callout 58"/>
          <p:cNvSpPr/>
          <p:nvPr>
            <p:custDataLst>
              <p:tags r:id="rId24"/>
            </p:custDataLst>
          </p:nvPr>
        </p:nvSpPr>
        <p:spPr>
          <a:xfrm>
            <a:off x="3490913" y="3536950"/>
            <a:ext cx="3230562" cy="527050"/>
          </a:xfrm>
          <a:prstGeom prst="wedgeRectCallout">
            <a:avLst>
              <a:gd name="adj1" fmla="val -40514"/>
              <a:gd name="adj2" fmla="val 78056"/>
            </a:avLst>
          </a:prstGeom>
          <a:solidFill>
            <a:srgbClr val="FFFFFF"/>
          </a:solidFill>
          <a:ln w="12700" cap="flat" cmpd="sng">
            <a:solidFill>
              <a:srgbClr val="0F273D"/>
            </a:solidFill>
            <a:prstDash val="solid"/>
            <a:miter/>
            <a:headEnd type="none" w="med" len="med"/>
            <a:tailEnd type="none" w="med" len="med"/>
          </a:ln>
        </p:spPr>
        <p:txBody>
          <a:bodyPr lIns="0" tIns="0" rIns="0" bIns="0" anchor="ctr" anchorCtr="1"/>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80000"/>
              </a:lnSpc>
              <a:spcBef>
                <a:spcPct val="0"/>
              </a:spcBef>
              <a:buClr>
                <a:srgbClr val="000099"/>
              </a:buClr>
              <a:buFont typeface="Wingdings" panose="05000000000000000000" pitchFamily="2" charset="2"/>
              <a:buNone/>
            </a:pPr>
            <a:r>
              <a:rPr lang="zh-CN" altLang="en-US" sz="1300" dirty="0">
                <a:ea typeface="SimSun" pitchFamily="2" charset="-122"/>
              </a:rPr>
              <a:t>由于存储器延时而导致处理停顿</a:t>
            </a:r>
            <a:endParaRPr lang="zh-CN" altLang="en-US" sz="1300" dirty="0">
              <a:ea typeface="SimSun" pitchFamily="2" charset="-122"/>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3426" name="Rectangle 31"/>
          <p:cNvSpPr/>
          <p:nvPr>
            <p:custDataLst>
              <p:tags r:id="rId1"/>
            </p:custDataLst>
          </p:nvPr>
        </p:nvSpPr>
        <p:spPr>
          <a:xfrm>
            <a:off x="1997075" y="3429000"/>
            <a:ext cx="8301038" cy="3386138"/>
          </a:xfrm>
          <a:prstGeom prst="rect">
            <a:avLst/>
          </a:prstGeom>
          <a:solidFill>
            <a:srgbClr val="FFFFFF"/>
          </a:solidFill>
          <a:ln w="12700" cap="flat" cmpd="sng">
            <a:solidFill>
              <a:srgbClr val="000000"/>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endParaRPr lang="zh-CN" altLang="en-GB" sz="1800" dirty="0">
              <a:solidFill>
                <a:srgbClr val="000000"/>
              </a:solidFill>
              <a:ea typeface="SimSun" pitchFamily="2" charset="-122"/>
            </a:endParaRPr>
          </a:p>
        </p:txBody>
      </p:sp>
      <p:sp>
        <p:nvSpPr>
          <p:cNvPr id="103427" name="Title 1"/>
          <p:cNvSpPr>
            <a:spLocks noGrp="1"/>
          </p:cNvSpPr>
          <p:nvPr>
            <p:ph type="title"/>
            <p:custDataLst>
              <p:tags r:id="rId2"/>
            </p:custDataLst>
          </p:nvPr>
        </p:nvSpPr>
        <p:spPr>
          <a:xfrm>
            <a:off x="354013" y="1090613"/>
            <a:ext cx="11414125" cy="976312"/>
          </a:xfrm>
        </p:spPr>
        <p:txBody>
          <a:bodyPr vert="horz" wrap="square" lIns="91440" tIns="45720" rIns="91440" bIns="45720" anchor="ctr"/>
          <a:p>
            <a:r>
              <a:rPr lang="zh-CN" altLang="en-US" dirty="0">
                <a:ea typeface="SimSun" pitchFamily="2" charset="-122"/>
              </a:rPr>
              <a:t>通用可扩展着色器引擎</a:t>
            </a:r>
            <a:endParaRPr lang="zh-CN" altLang="en-US" dirty="0">
              <a:ea typeface="SimSun" pitchFamily="2" charset="-122"/>
            </a:endParaRPr>
          </a:p>
        </p:txBody>
      </p:sp>
      <p:sp>
        <p:nvSpPr>
          <p:cNvPr id="103428" name="Content Placeholder 7"/>
          <p:cNvSpPr>
            <a:spLocks noGrp="1"/>
          </p:cNvSpPr>
          <p:nvPr>
            <p:ph idx="1"/>
            <p:custDataLst>
              <p:tags r:id="rId3"/>
            </p:custDataLst>
          </p:nvPr>
        </p:nvSpPr>
        <p:spPr>
          <a:xfrm>
            <a:off x="354013" y="2174875"/>
            <a:ext cx="11414125" cy="4367213"/>
          </a:xfrm>
        </p:spPr>
        <p:txBody>
          <a:bodyPr vert="horz" wrap="square" lIns="91440" tIns="45720" rIns="91440" bIns="45720" anchor="t"/>
          <a:p>
            <a:pPr marL="230505" indent="-230505"/>
            <a:r>
              <a:rPr lang="en-US" altLang="zh-CN" dirty="0">
                <a:ea typeface="SimSun" pitchFamily="2" charset="-122"/>
              </a:rPr>
              <a:t>PowerVR</a:t>
            </a:r>
            <a:r>
              <a:rPr lang="zh-CN" altLang="en-US" dirty="0">
                <a:ea typeface="SimSun" pitchFamily="2" charset="-122"/>
              </a:rPr>
              <a:t>通用处理器可处理所有类型的处理工作，当所有处理器收到分配的任务后，会灵活搭配予以处理，从而实现效率最大化</a:t>
            </a:r>
            <a:endParaRPr lang="zh-CN" altLang="en-US" dirty="0">
              <a:ea typeface="SimSun" pitchFamily="2" charset="-122"/>
            </a:endParaRPr>
          </a:p>
        </p:txBody>
      </p:sp>
      <p:grpSp>
        <p:nvGrpSpPr>
          <p:cNvPr id="103429" name="Group 83"/>
          <p:cNvGrpSpPr/>
          <p:nvPr/>
        </p:nvGrpSpPr>
        <p:grpSpPr>
          <a:xfrm>
            <a:off x="2252663" y="3535363"/>
            <a:ext cx="7691437" cy="3179762"/>
            <a:chOff x="4913407" y="1071546"/>
            <a:chExt cx="4159187" cy="2226307"/>
          </a:xfrm>
        </p:grpSpPr>
        <p:sp>
          <p:nvSpPr>
            <p:cNvPr id="98919" name="Rectangle 35"/>
            <p:cNvSpPr>
              <a:spLocks noChangeArrowheads="1"/>
            </p:cNvSpPr>
            <p:nvPr>
              <p:custDataLst>
                <p:tags r:id="rId4"/>
              </p:custDataLst>
            </p:nvPr>
          </p:nvSpPr>
          <p:spPr bwMode="auto">
            <a:xfrm>
              <a:off x="5214722" y="1642850"/>
              <a:ext cx="143361" cy="714685"/>
            </a:xfrm>
            <a:prstGeom prst="rect">
              <a:avLst/>
            </a:prstGeom>
            <a:solidFill>
              <a:srgbClr val="70AD47"/>
            </a:soli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98920" name="Rectangle 36"/>
            <p:cNvSpPr>
              <a:spLocks noChangeArrowheads="1"/>
            </p:cNvSpPr>
            <p:nvPr>
              <p:custDataLst>
                <p:tags r:id="rId5"/>
              </p:custDataLst>
            </p:nvPr>
          </p:nvSpPr>
          <p:spPr bwMode="auto">
            <a:xfrm>
              <a:off x="5643947" y="1642850"/>
              <a:ext cx="213754" cy="714685"/>
            </a:xfrm>
            <a:prstGeom prst="rect">
              <a:avLst/>
            </a:prstGeom>
            <a:solidFill>
              <a:srgbClr val="70AD47"/>
            </a:soli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98921" name="Rectangle 37"/>
            <p:cNvSpPr>
              <a:spLocks noChangeArrowheads="1"/>
            </p:cNvSpPr>
            <p:nvPr>
              <p:custDataLst>
                <p:tags r:id="rId6"/>
              </p:custDataLst>
            </p:nvPr>
          </p:nvSpPr>
          <p:spPr bwMode="auto">
            <a:xfrm>
              <a:off x="6715292" y="1642850"/>
              <a:ext cx="285864" cy="714685"/>
            </a:xfrm>
            <a:prstGeom prst="rect">
              <a:avLst/>
            </a:prstGeom>
            <a:gradFill rotWithShape="1">
              <a:gsLst>
                <a:gs pos="0">
                  <a:srgbClr val="6083CB"/>
                </a:gs>
                <a:gs pos="50000">
                  <a:srgbClr val="3E70CA"/>
                </a:gs>
                <a:gs pos="100000">
                  <a:srgbClr val="2E61BA"/>
                </a:gs>
              </a:gsLst>
              <a:lin ang="5400000"/>
            </a:gra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98922" name="Rectangle 38"/>
            <p:cNvSpPr>
              <a:spLocks noChangeArrowheads="1"/>
            </p:cNvSpPr>
            <p:nvPr>
              <p:custDataLst>
                <p:tags r:id="rId7"/>
              </p:custDataLst>
            </p:nvPr>
          </p:nvSpPr>
          <p:spPr bwMode="auto">
            <a:xfrm>
              <a:off x="5358084" y="1642850"/>
              <a:ext cx="285863" cy="714685"/>
            </a:xfrm>
            <a:prstGeom prst="rect">
              <a:avLst/>
            </a:prstGeom>
            <a:gradFill rotWithShape="1">
              <a:gsLst>
                <a:gs pos="0">
                  <a:srgbClr val="6083CB"/>
                </a:gs>
                <a:gs pos="50000">
                  <a:srgbClr val="3E70CA"/>
                </a:gs>
                <a:gs pos="100000">
                  <a:srgbClr val="2E61BA"/>
                </a:gs>
              </a:gsLst>
              <a:lin ang="5400000"/>
            </a:gra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98923" name="Rectangle 39"/>
            <p:cNvSpPr>
              <a:spLocks noChangeArrowheads="1"/>
            </p:cNvSpPr>
            <p:nvPr>
              <p:custDataLst>
                <p:tags r:id="rId8"/>
              </p:custDataLst>
            </p:nvPr>
          </p:nvSpPr>
          <p:spPr bwMode="auto">
            <a:xfrm>
              <a:off x="5857701" y="1642850"/>
              <a:ext cx="214612" cy="714685"/>
            </a:xfrm>
            <a:prstGeom prst="rect">
              <a:avLst/>
            </a:prstGeom>
            <a:gradFill rotWithShape="1">
              <a:gsLst>
                <a:gs pos="0">
                  <a:srgbClr val="6083CB"/>
                </a:gs>
                <a:gs pos="50000">
                  <a:srgbClr val="3E70CA"/>
                </a:gs>
                <a:gs pos="100000">
                  <a:srgbClr val="2E61BA"/>
                </a:gs>
              </a:gsLst>
              <a:lin ang="5400000"/>
            </a:gra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98924" name="Rectangle 40"/>
            <p:cNvSpPr>
              <a:spLocks noChangeArrowheads="1"/>
            </p:cNvSpPr>
            <p:nvPr>
              <p:custDataLst>
                <p:tags r:id="rId9"/>
              </p:custDataLst>
            </p:nvPr>
          </p:nvSpPr>
          <p:spPr bwMode="auto">
            <a:xfrm>
              <a:off x="6072314" y="1642850"/>
              <a:ext cx="285863" cy="714685"/>
            </a:xfrm>
            <a:prstGeom prst="rect">
              <a:avLst/>
            </a:prstGeom>
            <a:gradFill rotWithShape="1">
              <a:gsLst>
                <a:gs pos="0">
                  <a:srgbClr val="6083CB"/>
                </a:gs>
                <a:gs pos="50000">
                  <a:srgbClr val="3E70CA"/>
                </a:gs>
                <a:gs pos="100000">
                  <a:srgbClr val="2E61BA"/>
                </a:gs>
              </a:gsLst>
              <a:lin ang="5400000"/>
            </a:gra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98925" name="Rectangle 41"/>
            <p:cNvSpPr>
              <a:spLocks noChangeArrowheads="1"/>
            </p:cNvSpPr>
            <p:nvPr>
              <p:custDataLst>
                <p:tags r:id="rId10"/>
              </p:custDataLst>
            </p:nvPr>
          </p:nvSpPr>
          <p:spPr bwMode="auto">
            <a:xfrm>
              <a:off x="7001156" y="1642850"/>
              <a:ext cx="71251" cy="714685"/>
            </a:xfrm>
            <a:prstGeom prst="rect">
              <a:avLst/>
            </a:prstGeom>
            <a:gradFill rotWithShape="1">
              <a:gsLst>
                <a:gs pos="0">
                  <a:srgbClr val="6083CB"/>
                </a:gs>
                <a:gs pos="50000">
                  <a:srgbClr val="3E70CA"/>
                </a:gs>
                <a:gs pos="100000">
                  <a:srgbClr val="2E61BA"/>
                </a:gs>
              </a:gsLst>
              <a:lin ang="5400000"/>
            </a:gra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98926" name="Rectangle 42"/>
            <p:cNvSpPr>
              <a:spLocks noChangeArrowheads="1"/>
            </p:cNvSpPr>
            <p:nvPr>
              <p:custDataLst>
                <p:tags r:id="rId11"/>
              </p:custDataLst>
            </p:nvPr>
          </p:nvSpPr>
          <p:spPr bwMode="auto">
            <a:xfrm>
              <a:off x="6358177" y="1642850"/>
              <a:ext cx="357115" cy="714685"/>
            </a:xfrm>
            <a:prstGeom prst="rect">
              <a:avLst/>
            </a:prstGeom>
            <a:gradFill rotWithShape="1">
              <a:gsLst>
                <a:gs pos="0">
                  <a:srgbClr val="6083CB"/>
                </a:gs>
                <a:gs pos="50000">
                  <a:srgbClr val="3E70CA"/>
                </a:gs>
                <a:gs pos="100000">
                  <a:srgbClr val="2E61BA"/>
                </a:gs>
              </a:gsLst>
              <a:lin ang="5400000"/>
            </a:gra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103438" name="Straight Arrow Connector 43"/>
            <p:cNvSpPr/>
            <p:nvPr>
              <p:custDataLst>
                <p:tags r:id="rId12"/>
              </p:custDataLst>
            </p:nvPr>
          </p:nvSpPr>
          <p:spPr>
            <a:xfrm rot="5400000" flipH="1" flipV="1">
              <a:off x="8072600" y="2358091"/>
              <a:ext cx="1428260" cy="0"/>
            </a:xfrm>
            <a:prstGeom prst="line">
              <a:avLst/>
            </a:prstGeom>
            <a:ln w="19050" cap="flat" cmpd="sng">
              <a:solidFill>
                <a:srgbClr val="FF0000"/>
              </a:solidFill>
              <a:prstDash val="solid"/>
              <a:headEnd type="diamond" w="med" len="med"/>
              <a:tailEnd type="diamond" w="med" len="med"/>
            </a:ln>
          </p:spPr>
        </p:sp>
        <p:sp>
          <p:nvSpPr>
            <p:cNvPr id="103439" name="TextBox 44"/>
            <p:cNvSpPr/>
            <p:nvPr>
              <p:custDataLst>
                <p:tags r:id="rId13"/>
              </p:custDataLst>
            </p:nvPr>
          </p:nvSpPr>
          <p:spPr>
            <a:xfrm rot="-5400000">
              <a:off x="4568230" y="1776769"/>
              <a:ext cx="929010" cy="238656"/>
            </a:xfrm>
            <a:prstGeom prst="rect">
              <a:avLst/>
            </a:prstGeom>
            <a:noFill/>
            <a:ln w="9525">
              <a:noFill/>
            </a:ln>
          </p:spPr>
          <p:txBody>
            <a:bodyP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80000"/>
                </a:lnSpc>
                <a:spcBef>
                  <a:spcPct val="0"/>
                </a:spcBef>
                <a:buClr>
                  <a:srgbClr val="000099"/>
                </a:buClr>
                <a:buFont typeface="Wingdings" panose="05000000000000000000" pitchFamily="2" charset="2"/>
                <a:buNone/>
              </a:pPr>
              <a:endParaRPr lang="en-US" altLang="zh-CN" sz="1400" dirty="0">
                <a:solidFill>
                  <a:srgbClr val="7030A0"/>
                </a:solidFill>
                <a:ea typeface="SimSun" pitchFamily="2" charset="-122"/>
              </a:endParaRPr>
            </a:p>
            <a:p>
              <a:pPr marL="0" lvl="0" indent="0" algn="ctr">
                <a:lnSpc>
                  <a:spcPct val="80000"/>
                </a:lnSpc>
                <a:spcBef>
                  <a:spcPct val="0"/>
                </a:spcBef>
                <a:buClr>
                  <a:srgbClr val="000099"/>
                </a:buClr>
                <a:buFont typeface="Wingdings" panose="05000000000000000000" pitchFamily="2" charset="2"/>
                <a:buNone/>
              </a:pPr>
              <a:r>
                <a:rPr lang="zh-CN" altLang="en-US" sz="1400" dirty="0">
                  <a:solidFill>
                    <a:srgbClr val="7030A0"/>
                  </a:solidFill>
                  <a:ea typeface="SimSun" pitchFamily="2" charset="-122"/>
                </a:rPr>
                <a:t>通用处理器</a:t>
              </a:r>
              <a:endParaRPr lang="zh-CN" altLang="en-US" sz="1400" dirty="0">
                <a:solidFill>
                  <a:srgbClr val="7030A0"/>
                </a:solidFill>
                <a:ea typeface="SimSun" pitchFamily="2" charset="-122"/>
              </a:endParaRPr>
            </a:p>
          </p:txBody>
        </p:sp>
        <p:sp>
          <p:nvSpPr>
            <p:cNvPr id="103440" name="TextBox 60"/>
            <p:cNvSpPr/>
            <p:nvPr>
              <p:custDataLst>
                <p:tags r:id="rId14"/>
              </p:custDataLst>
            </p:nvPr>
          </p:nvSpPr>
          <p:spPr>
            <a:xfrm>
              <a:off x="5214942" y="3129806"/>
              <a:ext cx="3571901" cy="168047"/>
            </a:xfrm>
            <a:prstGeom prst="rect">
              <a:avLst/>
            </a:prstGeom>
            <a:noFill/>
            <a:ln w="9525">
              <a:noFill/>
            </a:ln>
          </p:spPr>
          <p:txBody>
            <a:bodyP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80000"/>
                </a:lnSpc>
                <a:spcBef>
                  <a:spcPct val="0"/>
                </a:spcBef>
                <a:buClr>
                  <a:srgbClr val="000099"/>
                </a:buClr>
                <a:buFont typeface="Wingdings" panose="05000000000000000000" pitchFamily="2" charset="2"/>
                <a:buNone/>
              </a:pPr>
              <a:r>
                <a:rPr lang="zh-CN" altLang="en-US" sz="1200" b="1" dirty="0">
                  <a:latin typeface="Arial" panose="020B0604020202090204" pitchFamily="34" charset="0"/>
                  <a:ea typeface="SimSun" pitchFamily="2" charset="-122"/>
                </a:rPr>
                <a:t>帧处理时间</a:t>
              </a:r>
              <a:endParaRPr lang="zh-CN" altLang="en-US" sz="1200" b="1" dirty="0">
                <a:latin typeface="Arial" panose="020B0604020202090204" pitchFamily="34" charset="0"/>
                <a:ea typeface="SimSun" pitchFamily="2" charset="-122"/>
              </a:endParaRPr>
            </a:p>
          </p:txBody>
        </p:sp>
        <p:sp>
          <p:nvSpPr>
            <p:cNvPr id="103441" name="TextBox 46"/>
            <p:cNvSpPr/>
            <p:nvPr>
              <p:custDataLst>
                <p:tags r:id="rId15"/>
              </p:custDataLst>
            </p:nvPr>
          </p:nvSpPr>
          <p:spPr>
            <a:xfrm rot="-5400000">
              <a:off x="4567489" y="2587988"/>
              <a:ext cx="930492" cy="238656"/>
            </a:xfrm>
            <a:prstGeom prst="rect">
              <a:avLst/>
            </a:prstGeom>
            <a:noFill/>
            <a:ln w="9525">
              <a:noFill/>
            </a:ln>
          </p:spPr>
          <p:txBody>
            <a:bodyP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80000"/>
                </a:lnSpc>
                <a:spcBef>
                  <a:spcPct val="0"/>
                </a:spcBef>
                <a:buClr>
                  <a:srgbClr val="000099"/>
                </a:buClr>
                <a:buFont typeface="Wingdings" panose="05000000000000000000" pitchFamily="2" charset="2"/>
                <a:buNone/>
              </a:pPr>
              <a:endParaRPr lang="en-US" altLang="zh-CN" sz="1400" dirty="0">
                <a:solidFill>
                  <a:srgbClr val="7030A0"/>
                </a:solidFill>
                <a:ea typeface="SimSun" pitchFamily="2" charset="-122"/>
              </a:endParaRPr>
            </a:p>
            <a:p>
              <a:pPr marL="0" lvl="0" indent="0" algn="ctr">
                <a:lnSpc>
                  <a:spcPct val="80000"/>
                </a:lnSpc>
                <a:spcBef>
                  <a:spcPct val="0"/>
                </a:spcBef>
                <a:buClr>
                  <a:srgbClr val="000099"/>
                </a:buClr>
                <a:buFont typeface="Wingdings" panose="05000000000000000000" pitchFamily="2" charset="2"/>
                <a:buNone/>
              </a:pPr>
              <a:r>
                <a:rPr lang="zh-CN" altLang="en-US" sz="1400" dirty="0">
                  <a:solidFill>
                    <a:srgbClr val="7030A0"/>
                  </a:solidFill>
                  <a:ea typeface="SimSun" pitchFamily="2" charset="-122"/>
                </a:rPr>
                <a:t>通用处理器</a:t>
              </a:r>
              <a:endParaRPr lang="zh-CN" altLang="en-US" sz="1400" dirty="0">
                <a:solidFill>
                  <a:srgbClr val="7030A0"/>
                </a:solidFill>
                <a:ea typeface="SimSun" pitchFamily="2" charset="-122"/>
              </a:endParaRPr>
            </a:p>
          </p:txBody>
        </p:sp>
        <p:sp>
          <p:nvSpPr>
            <p:cNvPr id="98931" name="Rectangle 47"/>
            <p:cNvSpPr>
              <a:spLocks noChangeArrowheads="1"/>
            </p:cNvSpPr>
            <p:nvPr>
              <p:custDataLst>
                <p:tags r:id="rId16"/>
              </p:custDataLst>
            </p:nvPr>
          </p:nvSpPr>
          <p:spPr bwMode="auto">
            <a:xfrm>
              <a:off x="6214816" y="2357535"/>
              <a:ext cx="285863" cy="714686"/>
            </a:xfrm>
            <a:prstGeom prst="rect">
              <a:avLst/>
            </a:prstGeom>
            <a:solidFill>
              <a:srgbClr val="70AD47"/>
            </a:soli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98932" name="Rectangle 48"/>
            <p:cNvSpPr>
              <a:spLocks noChangeArrowheads="1"/>
            </p:cNvSpPr>
            <p:nvPr>
              <p:custDataLst>
                <p:tags r:id="rId17"/>
              </p:custDataLst>
            </p:nvPr>
          </p:nvSpPr>
          <p:spPr bwMode="auto">
            <a:xfrm>
              <a:off x="5429335" y="2357535"/>
              <a:ext cx="142503" cy="714686"/>
            </a:xfrm>
            <a:prstGeom prst="rect">
              <a:avLst/>
            </a:prstGeom>
            <a:solidFill>
              <a:srgbClr val="70AD47"/>
            </a:soli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98933" name="Rectangle 49"/>
            <p:cNvSpPr>
              <a:spLocks noChangeArrowheads="1"/>
            </p:cNvSpPr>
            <p:nvPr>
              <p:custDataLst>
                <p:tags r:id="rId18"/>
              </p:custDataLst>
            </p:nvPr>
          </p:nvSpPr>
          <p:spPr bwMode="auto">
            <a:xfrm>
              <a:off x="5571837" y="2357535"/>
              <a:ext cx="642979" cy="714686"/>
            </a:xfrm>
            <a:prstGeom prst="rect">
              <a:avLst/>
            </a:prstGeom>
            <a:gradFill rotWithShape="1">
              <a:gsLst>
                <a:gs pos="0">
                  <a:srgbClr val="6083CB"/>
                </a:gs>
                <a:gs pos="50000">
                  <a:srgbClr val="3E70CA"/>
                </a:gs>
                <a:gs pos="100000">
                  <a:srgbClr val="2E61BA"/>
                </a:gs>
              </a:gsLst>
              <a:lin ang="5400000"/>
            </a:gra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98934" name="Rectangle 50"/>
            <p:cNvSpPr>
              <a:spLocks noChangeArrowheads="1"/>
            </p:cNvSpPr>
            <p:nvPr>
              <p:custDataLst>
                <p:tags r:id="rId19"/>
              </p:custDataLst>
            </p:nvPr>
          </p:nvSpPr>
          <p:spPr bwMode="auto">
            <a:xfrm>
              <a:off x="6500680" y="2357535"/>
              <a:ext cx="571727" cy="714686"/>
            </a:xfrm>
            <a:prstGeom prst="rect">
              <a:avLst/>
            </a:prstGeom>
            <a:gradFill rotWithShape="1">
              <a:gsLst>
                <a:gs pos="0">
                  <a:srgbClr val="6083CB"/>
                </a:gs>
                <a:gs pos="50000">
                  <a:srgbClr val="3E70CA"/>
                </a:gs>
                <a:gs pos="100000">
                  <a:srgbClr val="2E61BA"/>
                </a:gs>
              </a:gsLst>
              <a:lin ang="5400000"/>
            </a:gra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98935" name="Rectangle 51"/>
            <p:cNvSpPr>
              <a:spLocks noChangeArrowheads="1"/>
            </p:cNvSpPr>
            <p:nvPr>
              <p:custDataLst>
                <p:tags r:id="rId20"/>
              </p:custDataLst>
            </p:nvPr>
          </p:nvSpPr>
          <p:spPr bwMode="auto">
            <a:xfrm>
              <a:off x="5214722" y="2357535"/>
              <a:ext cx="214612" cy="714686"/>
            </a:xfrm>
            <a:prstGeom prst="rect">
              <a:avLst/>
            </a:prstGeom>
            <a:gradFill rotWithShape="1">
              <a:gsLst>
                <a:gs pos="0">
                  <a:srgbClr val="6083CB"/>
                </a:gs>
                <a:gs pos="50000">
                  <a:srgbClr val="3E70CA"/>
                </a:gs>
                <a:gs pos="100000">
                  <a:srgbClr val="2E61BA"/>
                </a:gs>
              </a:gsLst>
              <a:lin ang="5400000"/>
            </a:gra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103447" name="Straight Arrow Connector 52"/>
            <p:cNvSpPr/>
            <p:nvPr>
              <p:custDataLst>
                <p:tags r:id="rId21"/>
              </p:custDataLst>
            </p:nvPr>
          </p:nvSpPr>
          <p:spPr>
            <a:xfrm rot="5400000" flipH="1" flipV="1">
              <a:off x="4321946" y="2178586"/>
              <a:ext cx="1787270" cy="0"/>
            </a:xfrm>
            <a:prstGeom prst="line">
              <a:avLst/>
            </a:prstGeom>
            <a:ln w="19050" cap="flat" cmpd="sng">
              <a:solidFill>
                <a:srgbClr val="000000"/>
              </a:solidFill>
              <a:prstDash val="solid"/>
              <a:headEnd type="oval" w="med" len="med"/>
              <a:tailEnd type="stealth" w="med" len="med"/>
            </a:ln>
          </p:spPr>
        </p:sp>
        <p:sp>
          <p:nvSpPr>
            <p:cNvPr id="98937" name="Rectangle 53"/>
            <p:cNvSpPr>
              <a:spLocks noChangeArrowheads="1"/>
            </p:cNvSpPr>
            <p:nvPr>
              <p:custDataLst>
                <p:tags r:id="rId22"/>
              </p:custDataLst>
            </p:nvPr>
          </p:nvSpPr>
          <p:spPr bwMode="auto">
            <a:xfrm>
              <a:off x="6786544" y="2357535"/>
              <a:ext cx="71251" cy="714686"/>
            </a:xfrm>
            <a:prstGeom prst="rect">
              <a:avLst/>
            </a:prstGeom>
            <a:gradFill rotWithShape="1">
              <a:gsLst>
                <a:gs pos="0">
                  <a:srgbClr val="4472C4"/>
                </a:gs>
                <a:gs pos="12999">
                  <a:srgbClr val="FFFFFF"/>
                </a:gs>
                <a:gs pos="28000">
                  <a:srgbClr val="4472C4"/>
                </a:gs>
                <a:gs pos="42998">
                  <a:srgbClr val="FFFFFF"/>
                </a:gs>
                <a:gs pos="57999">
                  <a:srgbClr val="4472C4"/>
                </a:gs>
                <a:gs pos="71999">
                  <a:srgbClr val="FFFFFF"/>
                </a:gs>
                <a:gs pos="87000">
                  <a:srgbClr val="4472C4"/>
                </a:gs>
                <a:gs pos="100000">
                  <a:srgbClr val="FFFFFF"/>
                </a:gs>
              </a:gsLst>
              <a:lin ang="10800000"/>
            </a:gra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103449" name="Straight Arrow Connector 54"/>
            <p:cNvSpPr/>
            <p:nvPr>
              <p:custDataLst>
                <p:tags r:id="rId23"/>
              </p:custDataLst>
            </p:nvPr>
          </p:nvSpPr>
          <p:spPr>
            <a:xfrm flipV="1">
              <a:off x="5215581" y="3072222"/>
              <a:ext cx="3857013" cy="0"/>
            </a:xfrm>
            <a:prstGeom prst="line">
              <a:avLst/>
            </a:prstGeom>
            <a:ln w="19050" cap="flat" cmpd="sng">
              <a:solidFill>
                <a:srgbClr val="000000"/>
              </a:solidFill>
              <a:prstDash val="solid"/>
              <a:headEnd type="oval" w="med" len="med"/>
              <a:tailEnd type="stealth" w="med" len="med"/>
            </a:ln>
          </p:spPr>
        </p:sp>
        <p:sp>
          <p:nvSpPr>
            <p:cNvPr id="98939" name="Rectangle 55"/>
            <p:cNvSpPr>
              <a:spLocks noChangeArrowheads="1"/>
            </p:cNvSpPr>
            <p:nvPr>
              <p:custDataLst>
                <p:tags r:id="rId24"/>
              </p:custDataLst>
            </p:nvPr>
          </p:nvSpPr>
          <p:spPr bwMode="auto">
            <a:xfrm>
              <a:off x="6597685" y="1642850"/>
              <a:ext cx="46356" cy="714685"/>
            </a:xfrm>
            <a:prstGeom prst="rect">
              <a:avLst/>
            </a:prstGeom>
            <a:gradFill rotWithShape="1">
              <a:gsLst>
                <a:gs pos="0">
                  <a:srgbClr val="4472C4"/>
                </a:gs>
                <a:gs pos="12999">
                  <a:srgbClr val="FFFFFF"/>
                </a:gs>
                <a:gs pos="28000">
                  <a:srgbClr val="4472C4"/>
                </a:gs>
                <a:gs pos="42998">
                  <a:srgbClr val="FFFFFF"/>
                </a:gs>
                <a:gs pos="57999">
                  <a:srgbClr val="4472C4"/>
                </a:gs>
                <a:gs pos="71999">
                  <a:srgbClr val="FFFFFF"/>
                </a:gs>
                <a:gs pos="87000">
                  <a:srgbClr val="4472C4"/>
                </a:gs>
                <a:gs pos="100000">
                  <a:srgbClr val="FFFFFF"/>
                </a:gs>
              </a:gsLst>
              <a:lin ang="10800000"/>
            </a:gradFill>
            <a:ln>
              <a:noFill/>
            </a:ln>
            <a:effectLst>
              <a:outerShdw blurRad="57150" dist="19050" dir="5400000" algn="ctr" rotWithShape="0">
                <a:srgbClr val="000000">
                  <a:alpha val="62999"/>
                </a:srgbClr>
              </a:outerShdw>
            </a:effectLst>
            <a:extLs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txBody>
            <a:bodyPr lIns="0" tIns="0" rIns="0" bIns="0"/>
            <a:lstStyle>
              <a:lvl1pPr eaLnBrk="0" hangingPunct="0">
                <a:defRPr>
                  <a:solidFill>
                    <a:schemeClr val="tx1"/>
                  </a:solidFill>
                  <a:latin typeface="Calibri" pitchFamily="34" charset="0"/>
                  <a:ea typeface="Calibri" pitchFamily="34" charset="0"/>
                  <a:cs typeface="Calibri" pitchFamily="34" charset="0"/>
                </a:defRPr>
              </a:lvl1pPr>
              <a:lvl2pPr eaLnBrk="0" hangingPunct="0">
                <a:defRPr>
                  <a:solidFill>
                    <a:schemeClr val="tx1"/>
                  </a:solidFill>
                  <a:latin typeface="Calibri" pitchFamily="34" charset="0"/>
                  <a:ea typeface="Calibri" pitchFamily="34" charset="0"/>
                  <a:cs typeface="Calibri" pitchFamily="34" charset="0"/>
                </a:defRPr>
              </a:lvl2pPr>
              <a:lvl3pPr eaLnBrk="0" hangingPunct="0">
                <a:defRPr>
                  <a:solidFill>
                    <a:schemeClr val="tx1"/>
                  </a:solidFill>
                  <a:latin typeface="Calibri" pitchFamily="34" charset="0"/>
                  <a:ea typeface="Calibri" pitchFamily="34" charset="0"/>
                  <a:cs typeface="Calibri" pitchFamily="34" charset="0"/>
                </a:defRPr>
              </a:lvl3pPr>
              <a:lvl4pPr eaLnBrk="0" hangingPunct="0">
                <a:defRPr>
                  <a:solidFill>
                    <a:schemeClr val="tx1"/>
                  </a:solidFill>
                  <a:latin typeface="Calibri" pitchFamily="34" charset="0"/>
                  <a:ea typeface="Calibri" pitchFamily="34" charset="0"/>
                  <a:cs typeface="Calibri" pitchFamily="34" charset="0"/>
                </a:defRPr>
              </a:lvl4pPr>
              <a:lvl5pPr eaLnBrk="0" hangingPunct="0">
                <a:defRPr>
                  <a:solidFill>
                    <a:schemeClr val="tx1"/>
                  </a:solidFill>
                  <a:latin typeface="Calibri" pitchFamily="34" charset="0"/>
                  <a:ea typeface="Calibri" pitchFamily="34" charset="0"/>
                  <a:cs typeface="Calibri" pitchFamily="34" charset="0"/>
                </a:defRPr>
              </a:lvl5pPr>
              <a:lvl6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6pPr>
              <a:lvl7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7pPr>
              <a:lvl8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8pPr>
              <a:lvl9pPr eaLnBrk="0" fontAlgn="base" hangingPunct="0">
                <a:spcBef>
                  <a:spcPct val="0"/>
                </a:spcBef>
                <a:spcAft>
                  <a:spcPct val="0"/>
                </a:spcAft>
                <a:buSzPct val="100000"/>
                <a:defRPr>
                  <a:solidFill>
                    <a:schemeClr val="tx1"/>
                  </a:solidFill>
                  <a:latin typeface="Calibri" pitchFamily="34" charset="0"/>
                  <a:ea typeface="Calibri" pitchFamily="34" charset="0"/>
                  <a:cs typeface="Calibri" pitchFamily="34" charset="0"/>
                </a:defRPr>
              </a:lvl9pPr>
            </a:lstStyle>
            <a:p>
              <a:pPr marL="0" marR="0" lvl="0" indent="0" algn="l" defTabSz="914400" rtl="0" eaLnBrk="0" fontAlgn="base" latinLnBrk="0" hangingPunct="0">
                <a:lnSpc>
                  <a:spcPct val="80000"/>
                </a:lnSpc>
                <a:spcBef>
                  <a:spcPct val="0"/>
                </a:spcBef>
                <a:spcAft>
                  <a:spcPct val="0"/>
                </a:spcAft>
                <a:buClr>
                  <a:srgbClr val="000099"/>
                </a:buClr>
                <a:buSzPct val="100000"/>
                <a:buFont typeface="Wingdings" panose="05000000000000000000" pitchFamily="2" charset="2"/>
                <a:buChar char="§"/>
                <a:defRPr/>
              </a:pPr>
              <a:endParaRPr kumimoji="0" lang="zh-CN" altLang="en-GB" sz="1800" b="0" i="0" u="none" strike="noStrike" kern="1200" cap="none" spc="0" normalizeH="0" baseline="0" noProof="0" dirty="0" smtClean="0">
                <a:ln>
                  <a:noFill/>
                </a:ln>
                <a:solidFill>
                  <a:srgbClr val="000099"/>
                </a:solidFill>
                <a:effectLst/>
                <a:uLnTx/>
                <a:uFillTx/>
                <a:latin typeface="Calibri" pitchFamily="34" charset="0"/>
                <a:ea typeface="SimSun"/>
                <a:cs typeface="Calibri" pitchFamily="34" charset="0"/>
              </a:endParaRPr>
            </a:p>
          </p:txBody>
        </p:sp>
        <p:sp>
          <p:nvSpPr>
            <p:cNvPr id="103451" name="Straight Arrow Connector 56"/>
            <p:cNvSpPr/>
            <p:nvPr>
              <p:custDataLst>
                <p:tags r:id="rId25"/>
              </p:custDataLst>
            </p:nvPr>
          </p:nvSpPr>
          <p:spPr>
            <a:xfrm rot="5400000" flipH="1" flipV="1">
              <a:off x="6359565" y="2357662"/>
              <a:ext cx="1428260" cy="858"/>
            </a:xfrm>
            <a:prstGeom prst="line">
              <a:avLst/>
            </a:prstGeom>
            <a:ln w="19050" cap="flat" cmpd="sng">
              <a:solidFill>
                <a:srgbClr val="ED7D31"/>
              </a:solidFill>
              <a:prstDash val="solid"/>
              <a:headEnd type="diamond" w="med" len="med"/>
              <a:tailEnd type="diamond" w="med" len="med"/>
            </a:ln>
          </p:spPr>
        </p:sp>
        <p:sp>
          <p:nvSpPr>
            <p:cNvPr id="103452" name="Left-Right Arrow 57"/>
            <p:cNvSpPr/>
            <p:nvPr>
              <p:custDataLst>
                <p:tags r:id="rId26"/>
              </p:custDataLst>
            </p:nvPr>
          </p:nvSpPr>
          <p:spPr>
            <a:xfrm>
              <a:off x="7143659" y="1715096"/>
              <a:ext cx="1571821" cy="1285990"/>
            </a:xfrm>
            <a:prstGeom prst="leftRightArrow">
              <a:avLst>
                <a:gd name="adj1" fmla="val 63333"/>
                <a:gd name="adj2" fmla="val 24071"/>
              </a:avLst>
            </a:prstGeom>
            <a:solidFill>
              <a:srgbClr val="FFFFFF"/>
            </a:solidFill>
            <a:ln w="12700" cap="flat" cmpd="sng">
              <a:solidFill>
                <a:srgbClr val="FF0000"/>
              </a:solidFill>
              <a:prstDash val="solid"/>
              <a:miter/>
              <a:headEnd type="none" w="med" len="med"/>
              <a:tailEnd type="none" w="med" len="med"/>
            </a:ln>
          </p:spPr>
          <p:txBody>
            <a:bodyPr lIns="0" tIns="0" rIns="0" bIns="0" anchor="ctr" anchorCtr="1"/>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Clr>
                  <a:srgbClr val="000099"/>
                </a:buClr>
                <a:buFont typeface="Wingdings" panose="05000000000000000000" pitchFamily="2" charset="2"/>
                <a:buNone/>
              </a:pPr>
              <a:r>
                <a:rPr lang="zh-CN" altLang="en-US" sz="1300" dirty="0">
                  <a:solidFill>
                    <a:srgbClr val="FF0000"/>
                  </a:solidFill>
                  <a:ea typeface="SimSun" pitchFamily="2" charset="-122"/>
                </a:rPr>
                <a:t>更高性能</a:t>
              </a:r>
              <a:endParaRPr lang="zh-CN" altLang="en-US" sz="1300" dirty="0">
                <a:solidFill>
                  <a:srgbClr val="FF0000"/>
                </a:solidFill>
                <a:ea typeface="SimSun" pitchFamily="2" charset="-122"/>
              </a:endParaRPr>
            </a:p>
            <a:p>
              <a:pPr marL="0" lvl="0" indent="0" algn="ctr">
                <a:lnSpc>
                  <a:spcPct val="100000"/>
                </a:lnSpc>
                <a:spcBef>
                  <a:spcPct val="0"/>
                </a:spcBef>
                <a:buClr>
                  <a:srgbClr val="000099"/>
                </a:buClr>
                <a:buFont typeface="Wingdings" panose="05000000000000000000" pitchFamily="2" charset="2"/>
                <a:buNone/>
              </a:pPr>
              <a:r>
                <a:rPr lang="zh-CN" altLang="en-US" sz="1300" dirty="0">
                  <a:solidFill>
                    <a:srgbClr val="FF0000"/>
                  </a:solidFill>
                  <a:ea typeface="SimSun" pitchFamily="2" charset="-122"/>
                </a:rPr>
                <a:t>或</a:t>
              </a:r>
              <a:endParaRPr lang="zh-CN" altLang="en-US" sz="1300" dirty="0">
                <a:solidFill>
                  <a:srgbClr val="FF0000"/>
                </a:solidFill>
                <a:ea typeface="SimSun" pitchFamily="2" charset="-122"/>
              </a:endParaRPr>
            </a:p>
            <a:p>
              <a:pPr marL="0" lvl="0" indent="0" algn="ctr">
                <a:lnSpc>
                  <a:spcPct val="100000"/>
                </a:lnSpc>
                <a:spcBef>
                  <a:spcPct val="0"/>
                </a:spcBef>
                <a:buClr>
                  <a:srgbClr val="000099"/>
                </a:buClr>
                <a:buFont typeface="Wingdings" panose="05000000000000000000" pitchFamily="2" charset="2"/>
                <a:buNone/>
              </a:pPr>
              <a:r>
                <a:rPr lang="zh-CN" altLang="en-US" sz="1300" dirty="0">
                  <a:solidFill>
                    <a:srgbClr val="FF0000"/>
                  </a:solidFill>
                  <a:ea typeface="SimSun" pitchFamily="2" charset="-122"/>
                </a:rPr>
                <a:t>更低功耗</a:t>
              </a:r>
              <a:endParaRPr lang="zh-CN" altLang="en-US" sz="1300" dirty="0">
                <a:solidFill>
                  <a:srgbClr val="FF0000"/>
                </a:solidFill>
                <a:ea typeface="SimSun" pitchFamily="2" charset="-122"/>
              </a:endParaRPr>
            </a:p>
          </p:txBody>
        </p:sp>
        <p:sp>
          <p:nvSpPr>
            <p:cNvPr id="103453" name="Rectangular Callout 58"/>
            <p:cNvSpPr/>
            <p:nvPr>
              <p:custDataLst>
                <p:tags r:id="rId27"/>
              </p:custDataLst>
            </p:nvPr>
          </p:nvSpPr>
          <p:spPr>
            <a:xfrm>
              <a:off x="5501445" y="1071546"/>
              <a:ext cx="2928171" cy="427922"/>
            </a:xfrm>
            <a:prstGeom prst="wedgeRectCallout">
              <a:avLst>
                <a:gd name="adj1" fmla="val -40514"/>
                <a:gd name="adj2" fmla="val 78056"/>
              </a:avLst>
            </a:prstGeom>
            <a:solidFill>
              <a:srgbClr val="FFFFFF"/>
            </a:solidFill>
            <a:ln w="12700" cap="flat" cmpd="sng">
              <a:solidFill>
                <a:srgbClr val="0F273D"/>
              </a:solidFill>
              <a:prstDash val="solid"/>
              <a:miter/>
              <a:headEnd type="none" w="med" len="med"/>
              <a:tailEnd type="none" w="med" len="med"/>
            </a:ln>
          </p:spPr>
          <p:txBody>
            <a:bodyPr lIns="0" tIns="0" rIns="0" bIns="0" anchor="ctr" anchorCtr="1"/>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80000"/>
                </a:lnSpc>
                <a:spcBef>
                  <a:spcPct val="0"/>
                </a:spcBef>
                <a:buClr>
                  <a:srgbClr val="000099"/>
                </a:buClr>
                <a:buFont typeface="Wingdings" panose="05000000000000000000" pitchFamily="2" charset="2"/>
                <a:buNone/>
              </a:pPr>
              <a:r>
                <a:rPr lang="zh-CN" altLang="en-US" sz="1300" dirty="0">
                  <a:solidFill>
                    <a:srgbClr val="0F273D"/>
                  </a:solidFill>
                  <a:ea typeface="SimSun" pitchFamily="2" charset="-122"/>
                </a:rPr>
                <a:t>存储器延时大部分情况下可通过由数据驱动的调度来隐藏</a:t>
              </a:r>
              <a:endParaRPr lang="zh-CN" altLang="en-US" sz="1300" dirty="0">
                <a:solidFill>
                  <a:srgbClr val="0F273D"/>
                </a:solidFill>
                <a:ea typeface="SimSun" pitchFamily="2" charset="-122"/>
              </a:endParaRPr>
            </a:p>
          </p:txBody>
        </p:sp>
      </p:gr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4450"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en-US" altLang="zh-CN" dirty="0">
                <a:ea typeface="SimSun" pitchFamily="2" charset="-122"/>
              </a:rPr>
              <a:t>PowerVR</a:t>
            </a:r>
            <a:r>
              <a:rPr lang="zh-CN" altLang="en-US" dirty="0">
                <a:ea typeface="SimSun" pitchFamily="2" charset="-122"/>
              </a:rPr>
              <a:t>纹理压缩</a:t>
            </a:r>
            <a:endParaRPr lang="zh-CN" altLang="en-US" dirty="0">
              <a:ea typeface="SimSun" pitchFamily="2" charset="-122"/>
            </a:endParaRPr>
          </a:p>
        </p:txBody>
      </p:sp>
      <p:sp>
        <p:nvSpPr>
          <p:cNvPr id="104451" name="Content Placeholder 2"/>
          <p:cNvSpPr>
            <a:spLocks noGrp="1"/>
          </p:cNvSpPr>
          <p:nvPr>
            <p:ph idx="1"/>
            <p:custDataLst>
              <p:tags r:id="rId2"/>
            </p:custDataLst>
          </p:nvPr>
        </p:nvSpPr>
        <p:spPr>
          <a:xfrm>
            <a:off x="354013" y="2174875"/>
            <a:ext cx="11414125" cy="4367213"/>
          </a:xfrm>
        </p:spPr>
        <p:txBody>
          <a:bodyPr vert="horz" wrap="square" lIns="91440" tIns="45720" rIns="91440" bIns="45720" anchor="t"/>
          <a:p>
            <a:r>
              <a:rPr lang="en-US" altLang="zh-CN" dirty="0">
                <a:ea typeface="SimSun" pitchFamily="2" charset="-122"/>
              </a:rPr>
              <a:t>PowerVR</a:t>
            </a:r>
            <a:r>
              <a:rPr lang="zh-CN" altLang="en-US" dirty="0">
                <a:ea typeface="SimSun" pitchFamily="2" charset="-122"/>
              </a:rPr>
              <a:t>纹理压缩 </a:t>
            </a:r>
            <a:r>
              <a:rPr lang="en-US" altLang="zh-CN" dirty="0">
                <a:ea typeface="SimSun" pitchFamily="2" charset="-122"/>
              </a:rPr>
              <a:t>– PVRTC4</a:t>
            </a:r>
            <a:r>
              <a:rPr lang="zh-CN" altLang="en-US" dirty="0">
                <a:ea typeface="SimSun" pitchFamily="2" charset="-122"/>
              </a:rPr>
              <a:t>和</a:t>
            </a:r>
            <a:r>
              <a:rPr lang="en-US" altLang="zh-CN" dirty="0">
                <a:ea typeface="SimSun" pitchFamily="2" charset="-122"/>
              </a:rPr>
              <a:t>PVRTC2</a:t>
            </a:r>
            <a:endParaRPr lang="en-US" altLang="zh-CN" dirty="0">
              <a:ea typeface="SimSun" pitchFamily="2" charset="-122"/>
            </a:endParaRPr>
          </a:p>
          <a:p>
            <a:r>
              <a:rPr lang="zh-CN" altLang="en-US" dirty="0">
                <a:ea typeface="SimSun" pitchFamily="2" charset="-122"/>
              </a:rPr>
              <a:t>所有</a:t>
            </a:r>
            <a:r>
              <a:rPr lang="en-US" altLang="zh-CN" dirty="0">
                <a:ea typeface="SimSun" pitchFamily="2" charset="-122"/>
              </a:rPr>
              <a:t>PowerVR</a:t>
            </a:r>
            <a:r>
              <a:rPr lang="zh-CN" altLang="en-US" dirty="0">
                <a:ea typeface="SimSun" pitchFamily="2" charset="-122"/>
              </a:rPr>
              <a:t>架构都支持获得专利的纹理压缩格式，而不会损失太多图像质量</a:t>
            </a:r>
            <a:endParaRPr lang="zh-CN" altLang="en-US" dirty="0">
              <a:ea typeface="SimSun" pitchFamily="2" charset="-122"/>
            </a:endParaRPr>
          </a:p>
          <a:p>
            <a:r>
              <a:rPr lang="zh-CN" altLang="en-US" dirty="0">
                <a:ea typeface="SimSun" pitchFamily="2" charset="-122"/>
              </a:rPr>
              <a:t>大幅降低文件包大小和存储器占用空间 </a:t>
            </a:r>
            <a:endParaRPr lang="zh-CN" altLang="en-US" dirty="0">
              <a:ea typeface="SimSun" pitchFamily="2" charset="-122"/>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4" name="Content Placeholder 2"/>
          <p:cNvSpPr>
            <a:spLocks noGrp="1"/>
          </p:cNvSpPr>
          <p:nvPr>
            <p:ph idx="1"/>
            <p:custDataLst>
              <p:tags r:id="rId1"/>
            </p:custDataLst>
          </p:nvPr>
        </p:nvSpPr>
        <p:spPr>
          <a:xfrm>
            <a:off x="354013" y="2174875"/>
            <a:ext cx="11414125" cy="4367213"/>
          </a:xfrm>
        </p:spPr>
        <p:txBody>
          <a:bodyPr vert="horz" wrap="square" lIns="91440" tIns="45720" rIns="91440" bIns="45720" anchor="t"/>
          <a:p>
            <a:r>
              <a:rPr lang="zh-CN" altLang="en-US" dirty="0">
                <a:ea typeface="SimSun" pitchFamily="2" charset="-122"/>
              </a:rPr>
              <a:t>允许将</a:t>
            </a:r>
            <a:r>
              <a:rPr lang="en-US" altLang="zh-CN" dirty="0">
                <a:ea typeface="SimSun" pitchFamily="2" charset="-122"/>
              </a:rPr>
              <a:t>RGB</a:t>
            </a:r>
            <a:r>
              <a:rPr lang="zh-CN" altLang="en-US" dirty="0">
                <a:ea typeface="SimSun" pitchFamily="2" charset="-122"/>
              </a:rPr>
              <a:t>和</a:t>
            </a:r>
            <a:r>
              <a:rPr lang="en-US" altLang="zh-CN" dirty="0">
                <a:ea typeface="SimSun" pitchFamily="2" charset="-122"/>
              </a:rPr>
              <a:t>RGBA</a:t>
            </a:r>
            <a:r>
              <a:rPr lang="zh-CN" altLang="en-US" dirty="0">
                <a:ea typeface="SimSun" pitchFamily="2" charset="-122"/>
              </a:rPr>
              <a:t>格式压缩为</a:t>
            </a:r>
            <a:r>
              <a:rPr lang="en-US" altLang="zh-CN" dirty="0">
                <a:ea typeface="SimSun" pitchFamily="2" charset="-122"/>
              </a:rPr>
              <a:t>4</a:t>
            </a:r>
            <a:r>
              <a:rPr lang="zh-CN" altLang="en-US" dirty="0">
                <a:ea typeface="SimSun" pitchFamily="2" charset="-122"/>
              </a:rPr>
              <a:t>位</a:t>
            </a:r>
            <a:r>
              <a:rPr lang="en-US" altLang="zh-CN" dirty="0">
                <a:ea typeface="SimSun" pitchFamily="2" charset="-122"/>
              </a:rPr>
              <a:t>/</a:t>
            </a:r>
            <a:r>
              <a:rPr lang="zh-CN" altLang="en-US" dirty="0">
                <a:ea typeface="SimSun" pitchFamily="2" charset="-122"/>
              </a:rPr>
              <a:t>像素和</a:t>
            </a:r>
            <a:r>
              <a:rPr lang="en-US" altLang="zh-CN" dirty="0">
                <a:ea typeface="SimSun" pitchFamily="2" charset="-122"/>
              </a:rPr>
              <a:t>2</a:t>
            </a:r>
            <a:r>
              <a:rPr lang="zh-CN" altLang="en-US" dirty="0">
                <a:ea typeface="SimSun" pitchFamily="2" charset="-122"/>
              </a:rPr>
              <a:t>位</a:t>
            </a:r>
            <a:r>
              <a:rPr lang="en-US" altLang="zh-CN" dirty="0">
                <a:ea typeface="SimSun" pitchFamily="2" charset="-122"/>
              </a:rPr>
              <a:t>/</a:t>
            </a:r>
            <a:r>
              <a:rPr lang="zh-CN" altLang="en-US" dirty="0">
                <a:ea typeface="SimSun" pitchFamily="2" charset="-122"/>
              </a:rPr>
              <a:t>像素，从而减小带宽（是传统</a:t>
            </a:r>
            <a:r>
              <a:rPr lang="en-US" altLang="zh-CN" dirty="0">
                <a:ea typeface="SimSun" pitchFamily="2" charset="-122"/>
              </a:rPr>
              <a:t>ARGB</a:t>
            </a:r>
            <a:r>
              <a:rPr lang="zh-CN" altLang="en-US" dirty="0">
                <a:ea typeface="SimSun" pitchFamily="2" charset="-122"/>
              </a:rPr>
              <a:t>纹理压缩的</a:t>
            </a:r>
            <a:r>
              <a:rPr lang="en-US" altLang="zh-CN" dirty="0">
                <a:ea typeface="SimSun" pitchFamily="2" charset="-122"/>
              </a:rPr>
              <a:t>1/16</a:t>
            </a:r>
            <a:r>
              <a:rPr lang="zh-CN" altLang="en-US" dirty="0">
                <a:ea typeface="SimSun" pitchFamily="2" charset="-122"/>
              </a:rPr>
              <a:t>到</a:t>
            </a:r>
            <a:r>
              <a:rPr lang="en-US" altLang="zh-CN" dirty="0">
                <a:ea typeface="SimSun" pitchFamily="2" charset="-122"/>
              </a:rPr>
              <a:t>1/4</a:t>
            </a:r>
            <a:r>
              <a:rPr lang="zh-CN" altLang="en-US" dirty="0">
                <a:ea typeface="SimSun" pitchFamily="2" charset="-122"/>
              </a:rPr>
              <a:t>）并降低功耗</a:t>
            </a:r>
            <a:endParaRPr lang="zh-CN" altLang="en-US" dirty="0">
              <a:ea typeface="SimSun" pitchFamily="2" charset="-122"/>
            </a:endParaRPr>
          </a:p>
        </p:txBody>
      </p:sp>
      <p:grpSp>
        <p:nvGrpSpPr>
          <p:cNvPr id="105475" name="Group 3"/>
          <p:cNvGrpSpPr/>
          <p:nvPr/>
        </p:nvGrpSpPr>
        <p:grpSpPr>
          <a:xfrm>
            <a:off x="261938" y="3540125"/>
            <a:ext cx="11668125" cy="3028950"/>
            <a:chOff x="354013" y="3540036"/>
            <a:chExt cx="11666830" cy="3029578"/>
          </a:xfrm>
        </p:grpSpPr>
        <p:sp>
          <p:nvSpPr>
            <p:cNvPr id="105477" name="Rectangle 15"/>
            <p:cNvSpPr/>
            <p:nvPr>
              <p:custDataLst>
                <p:tags r:id="rId2"/>
              </p:custDataLst>
            </p:nvPr>
          </p:nvSpPr>
          <p:spPr>
            <a:xfrm>
              <a:off x="354013" y="3540036"/>
              <a:ext cx="11666830" cy="3029578"/>
            </a:xfrm>
            <a:prstGeom prst="rect">
              <a:avLst/>
            </a:prstGeom>
            <a:solidFill>
              <a:srgbClr val="FFFFFF"/>
            </a:solidFill>
            <a:ln w="12700" cap="flat" cmpd="sng">
              <a:solidFill>
                <a:srgbClr val="000000"/>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a:lnSpc>
                  <a:spcPct val="100000"/>
                </a:lnSpc>
                <a:spcBef>
                  <a:spcPct val="0"/>
                </a:spcBef>
                <a:buNone/>
              </a:pPr>
              <a:endParaRPr lang="zh-CN" altLang="en-GB" sz="1800" dirty="0">
                <a:solidFill>
                  <a:srgbClr val="000000"/>
                </a:solidFill>
                <a:ea typeface="SimSun" pitchFamily="2" charset="-122"/>
              </a:endParaRPr>
            </a:p>
          </p:txBody>
        </p:sp>
        <p:grpSp>
          <p:nvGrpSpPr>
            <p:cNvPr id="105478" name="Group 12"/>
            <p:cNvGrpSpPr/>
            <p:nvPr/>
          </p:nvGrpSpPr>
          <p:grpSpPr>
            <a:xfrm>
              <a:off x="533224" y="3711468"/>
              <a:ext cx="11268383" cy="2834635"/>
              <a:chOff x="257970" y="4152901"/>
              <a:chExt cx="9396940" cy="2363324"/>
            </a:xfrm>
          </p:grpSpPr>
          <p:sp>
            <p:nvSpPr>
              <p:cNvPr id="105479" name="Text Box 8"/>
              <p:cNvSpPr/>
              <p:nvPr>
                <p:custDataLst>
                  <p:tags r:id="rId3"/>
                </p:custDataLst>
              </p:nvPr>
            </p:nvSpPr>
            <p:spPr>
              <a:xfrm>
                <a:off x="266811" y="6028680"/>
                <a:ext cx="1969927" cy="487545"/>
              </a:xfrm>
              <a:prstGeom prst="rect">
                <a:avLst/>
              </a:prstGeom>
              <a:noFill/>
              <a:ln w="9525">
                <a:noFill/>
              </a:ln>
            </p:spPr>
            <p:txBody>
              <a:bodyP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eaLnBrk="1" hangingPunct="1">
                  <a:lnSpc>
                    <a:spcPct val="100000"/>
                  </a:lnSpc>
                  <a:spcBef>
                    <a:spcPct val="50000"/>
                  </a:spcBef>
                  <a:buNone/>
                </a:pPr>
                <a:r>
                  <a:rPr lang="en-US" altLang="zh-CN" sz="1600" dirty="0">
                    <a:ea typeface="SimSun" pitchFamily="2" charset="-122"/>
                  </a:rPr>
                  <a:t>ARGB8888</a:t>
                </a:r>
                <a:br>
                  <a:rPr lang="en-US" altLang="zh-CN" sz="1600" dirty="0">
                    <a:ea typeface="SimSun" pitchFamily="2" charset="-122"/>
                  </a:rPr>
                </a:br>
                <a:r>
                  <a:rPr lang="en-US" altLang="zh-CN" sz="1600" dirty="0">
                    <a:ea typeface="SimSun" pitchFamily="2" charset="-122"/>
                  </a:rPr>
                  <a:t>256 KB</a:t>
                </a:r>
                <a:endParaRPr lang="en-US" altLang="zh-CN" sz="1600" dirty="0">
                  <a:ea typeface="SimSun" pitchFamily="2" charset="-122"/>
                </a:endParaRPr>
              </a:p>
            </p:txBody>
          </p:sp>
          <p:sp>
            <p:nvSpPr>
              <p:cNvPr id="105480" name="Text Box 9"/>
              <p:cNvSpPr/>
              <p:nvPr>
                <p:custDataLst>
                  <p:tags r:id="rId4"/>
                </p:custDataLst>
              </p:nvPr>
            </p:nvSpPr>
            <p:spPr>
              <a:xfrm>
                <a:off x="2680591" y="6028680"/>
                <a:ext cx="1966390" cy="487545"/>
              </a:xfrm>
              <a:prstGeom prst="rect">
                <a:avLst/>
              </a:prstGeom>
              <a:noFill/>
              <a:ln w="9525">
                <a:noFill/>
              </a:ln>
            </p:spPr>
            <p:txBody>
              <a:bodyP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eaLnBrk="1" hangingPunct="1">
                  <a:lnSpc>
                    <a:spcPct val="100000"/>
                  </a:lnSpc>
                  <a:spcBef>
                    <a:spcPct val="50000"/>
                  </a:spcBef>
                  <a:buNone/>
                </a:pPr>
                <a:r>
                  <a:rPr lang="en-US" altLang="zh-CN" sz="1600" dirty="0">
                    <a:ea typeface="SimSun" pitchFamily="2" charset="-122"/>
                  </a:rPr>
                  <a:t>ARGB4444</a:t>
                </a:r>
                <a:br>
                  <a:rPr lang="en-US" altLang="zh-CN" sz="1600" dirty="0">
                    <a:ea typeface="SimSun" pitchFamily="2" charset="-122"/>
                  </a:rPr>
                </a:br>
                <a:r>
                  <a:rPr lang="en-US" altLang="zh-CN" sz="1600" dirty="0">
                    <a:ea typeface="SimSun" pitchFamily="2" charset="-122"/>
                  </a:rPr>
                  <a:t>128 KB</a:t>
                </a:r>
                <a:endParaRPr lang="en-US" altLang="zh-CN" sz="1600" dirty="0">
                  <a:ea typeface="SimSun" pitchFamily="2" charset="-122"/>
                </a:endParaRPr>
              </a:p>
            </p:txBody>
          </p:sp>
          <p:sp>
            <p:nvSpPr>
              <p:cNvPr id="105481" name="Text Box 10"/>
              <p:cNvSpPr/>
              <p:nvPr>
                <p:custDataLst>
                  <p:tags r:id="rId5"/>
                </p:custDataLst>
              </p:nvPr>
            </p:nvSpPr>
            <p:spPr>
              <a:xfrm>
                <a:off x="5152725" y="6028680"/>
                <a:ext cx="1968158" cy="487545"/>
              </a:xfrm>
              <a:prstGeom prst="rect">
                <a:avLst/>
              </a:prstGeom>
              <a:noFill/>
              <a:ln w="9525">
                <a:noFill/>
              </a:ln>
            </p:spPr>
            <p:txBody>
              <a:bodyP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eaLnBrk="1" hangingPunct="1">
                  <a:lnSpc>
                    <a:spcPct val="100000"/>
                  </a:lnSpc>
                  <a:spcBef>
                    <a:spcPct val="50000"/>
                  </a:spcBef>
                  <a:buNone/>
                </a:pPr>
                <a:r>
                  <a:rPr lang="en-US" altLang="zh-CN" sz="1600" dirty="0">
                    <a:ea typeface="SimSun" pitchFamily="2" charset="-122"/>
                  </a:rPr>
                  <a:t>PVRTC-4</a:t>
                </a:r>
                <a:br>
                  <a:rPr lang="en-US" altLang="zh-CN" sz="1600" dirty="0">
                    <a:ea typeface="SimSun" pitchFamily="2" charset="-122"/>
                  </a:rPr>
                </a:br>
                <a:r>
                  <a:rPr lang="en-US" altLang="zh-CN" sz="1600" dirty="0">
                    <a:ea typeface="SimSun" pitchFamily="2" charset="-122"/>
                  </a:rPr>
                  <a:t>32 KB</a:t>
                </a:r>
                <a:endParaRPr lang="en-US" altLang="zh-CN" sz="1600" dirty="0">
                  <a:ea typeface="SimSun" pitchFamily="2" charset="-122"/>
                </a:endParaRPr>
              </a:p>
            </p:txBody>
          </p:sp>
          <p:sp>
            <p:nvSpPr>
              <p:cNvPr id="105482" name="Text Box 11"/>
              <p:cNvSpPr/>
              <p:nvPr>
                <p:custDataLst>
                  <p:tags r:id="rId6"/>
                </p:custDataLst>
              </p:nvPr>
            </p:nvSpPr>
            <p:spPr>
              <a:xfrm>
                <a:off x="7601871" y="6028680"/>
                <a:ext cx="1968159" cy="487545"/>
              </a:xfrm>
              <a:prstGeom prst="rect">
                <a:avLst/>
              </a:prstGeom>
              <a:noFill/>
              <a:ln w="9525">
                <a:noFill/>
              </a:ln>
            </p:spPr>
            <p:txBody>
              <a:bodyP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ctr" eaLnBrk="1" hangingPunct="1">
                  <a:lnSpc>
                    <a:spcPct val="100000"/>
                  </a:lnSpc>
                  <a:spcBef>
                    <a:spcPct val="50000"/>
                  </a:spcBef>
                  <a:buNone/>
                </a:pPr>
                <a:r>
                  <a:rPr lang="en-US" altLang="zh-CN" sz="1600" dirty="0">
                    <a:ea typeface="SimSun" pitchFamily="2" charset="-122"/>
                  </a:rPr>
                  <a:t>PVRTC-2</a:t>
                </a:r>
                <a:br>
                  <a:rPr lang="en-US" altLang="zh-CN" sz="1600" dirty="0">
                    <a:ea typeface="SimSun" pitchFamily="2" charset="-122"/>
                  </a:rPr>
                </a:br>
                <a:r>
                  <a:rPr lang="en-US" altLang="zh-CN" sz="1600" dirty="0">
                    <a:ea typeface="SimSun" pitchFamily="2" charset="-122"/>
                  </a:rPr>
                  <a:t>16 KB</a:t>
                </a:r>
                <a:endParaRPr lang="en-US" altLang="zh-CN" sz="1600" dirty="0">
                  <a:ea typeface="SimSun" pitchFamily="2" charset="-122"/>
                </a:endParaRPr>
              </a:p>
            </p:txBody>
          </p:sp>
          <p:pic>
            <p:nvPicPr>
              <p:cNvPr id="105483" name="Picture 12"/>
              <p:cNvPicPr>
                <a:picLocks noChangeAspect="1"/>
              </p:cNvPicPr>
              <p:nvPr>
                <p:custDataLst>
                  <p:tags r:id="rId7"/>
                </p:custDataLst>
              </p:nvPr>
            </p:nvPicPr>
            <p:blipFill>
              <a:blip r:embed="rId8"/>
              <a:stretch>
                <a:fillRect/>
              </a:stretch>
            </p:blipFill>
            <p:spPr>
              <a:xfrm>
                <a:off x="257970" y="4152901"/>
                <a:ext cx="1977760" cy="1819275"/>
              </a:xfrm>
              <a:prstGeom prst="rect">
                <a:avLst/>
              </a:prstGeom>
              <a:noFill/>
              <a:ln w="9525">
                <a:noFill/>
              </a:ln>
            </p:spPr>
          </p:pic>
          <p:pic>
            <p:nvPicPr>
              <p:cNvPr id="105484" name="Picture 13"/>
              <p:cNvPicPr>
                <a:picLocks noChangeAspect="1"/>
              </p:cNvPicPr>
              <p:nvPr>
                <p:custDataLst>
                  <p:tags r:id="rId9"/>
                </p:custDataLst>
              </p:nvPr>
            </p:nvPicPr>
            <p:blipFill>
              <a:blip r:embed="rId10"/>
              <a:stretch>
                <a:fillRect/>
              </a:stretch>
            </p:blipFill>
            <p:spPr>
              <a:xfrm>
                <a:off x="2741348" y="4160838"/>
                <a:ext cx="1991519" cy="1835150"/>
              </a:xfrm>
              <a:prstGeom prst="rect">
                <a:avLst/>
              </a:prstGeom>
              <a:noFill/>
              <a:ln w="9525">
                <a:noFill/>
              </a:ln>
            </p:spPr>
          </p:pic>
          <p:pic>
            <p:nvPicPr>
              <p:cNvPr id="105485" name="Picture 14"/>
              <p:cNvPicPr>
                <a:picLocks noChangeAspect="1"/>
              </p:cNvPicPr>
              <p:nvPr>
                <p:custDataLst>
                  <p:tags r:id="rId11"/>
                </p:custDataLst>
              </p:nvPr>
            </p:nvPicPr>
            <p:blipFill>
              <a:blip r:embed="rId12"/>
              <a:stretch>
                <a:fillRect/>
              </a:stretch>
            </p:blipFill>
            <p:spPr>
              <a:xfrm>
                <a:off x="5157656" y="4156076"/>
                <a:ext cx="2006996" cy="1852613"/>
              </a:xfrm>
              <a:prstGeom prst="rect">
                <a:avLst/>
              </a:prstGeom>
              <a:noFill/>
              <a:ln w="9525">
                <a:noFill/>
              </a:ln>
            </p:spPr>
          </p:pic>
          <p:pic>
            <p:nvPicPr>
              <p:cNvPr id="105486" name="Picture 15"/>
              <p:cNvPicPr>
                <a:picLocks noChangeAspect="1"/>
              </p:cNvPicPr>
              <p:nvPr>
                <p:custDataLst>
                  <p:tags r:id="rId13"/>
                </p:custDataLst>
              </p:nvPr>
            </p:nvPicPr>
            <p:blipFill>
              <a:blip r:embed="rId12"/>
              <a:stretch>
                <a:fillRect/>
              </a:stretch>
            </p:blipFill>
            <p:spPr>
              <a:xfrm>
                <a:off x="7647914" y="4162705"/>
                <a:ext cx="2006996" cy="1852613"/>
              </a:xfrm>
              <a:prstGeom prst="rect">
                <a:avLst/>
              </a:prstGeom>
              <a:noFill/>
              <a:ln w="9525">
                <a:noFill/>
              </a:ln>
            </p:spPr>
          </p:pic>
        </p:grpSp>
      </p:grpSp>
      <p:sp>
        <p:nvSpPr>
          <p:cNvPr id="105476" name="Title 1"/>
          <p:cNvSpPr>
            <a:spLocks noGrp="1"/>
          </p:cNvSpPr>
          <p:nvPr>
            <p:ph type="title"/>
            <p:custDataLst>
              <p:tags r:id="rId14"/>
            </p:custDataLst>
          </p:nvPr>
        </p:nvSpPr>
        <p:spPr>
          <a:xfrm>
            <a:off x="354013" y="1090613"/>
            <a:ext cx="11414125" cy="976312"/>
          </a:xfrm>
        </p:spPr>
        <p:txBody>
          <a:bodyPr vert="horz" wrap="square" lIns="91440" tIns="45720" rIns="91440" bIns="45720" anchor="ctr"/>
          <a:p>
            <a:r>
              <a:rPr lang="en-US" altLang="zh-CN" dirty="0">
                <a:ea typeface="SimSun" pitchFamily="2" charset="-122"/>
              </a:rPr>
              <a:t>PowerVR</a:t>
            </a:r>
            <a:r>
              <a:rPr lang="zh-CN" altLang="en-US" dirty="0">
                <a:ea typeface="SimSun" pitchFamily="2" charset="-122"/>
              </a:rPr>
              <a:t>纹理压缩</a:t>
            </a:r>
            <a:endParaRPr lang="zh-CN" altLang="en-US" dirty="0">
              <a:ea typeface="SimSun" pitchFamily="2" charset="-122"/>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6498" name="Rectangle 4"/>
          <p:cNvSpPr>
            <a:spLocks noGrp="1"/>
          </p:cNvSpPr>
          <p:nvPr>
            <p:ph type="ctrTitle"/>
            <p:custDataLst>
              <p:tags r:id="rId1"/>
            </p:custDataLst>
          </p:nvPr>
        </p:nvSpPr>
        <p:spPr>
          <a:xfrm>
            <a:off x="896938" y="1935163"/>
            <a:ext cx="10499725" cy="1698625"/>
          </a:xfrm>
        </p:spPr>
        <p:txBody>
          <a:bodyPr vert="horz" wrap="square" lIns="91440" tIns="45720" rIns="91440" bIns="45720" anchor="ctr"/>
          <a:lstStyle>
            <a:lvl1pPr lvl="0">
              <a:defRPr/>
            </a:lvl1pPr>
          </a:lstStyle>
          <a:p>
            <a:pPr lvl="0">
              <a:lnSpc>
                <a:spcPts val="5400"/>
              </a:lnSpc>
            </a:pPr>
            <a:r>
              <a:rPr lang="zh-CN" altLang="en-US" sz="4800" dirty="0">
                <a:solidFill>
                  <a:schemeClr val="bg1"/>
                </a:solidFill>
                <a:latin typeface="Georgia" panose="02040802050405020203" pitchFamily="18" charset="0"/>
                <a:ea typeface="SimSun" pitchFamily="2" charset="-122"/>
              </a:rPr>
              <a:t>确定问题</a:t>
            </a:r>
            <a:endParaRPr lang="zh-CN" altLang="en-US" sz="4800" dirty="0">
              <a:solidFill>
                <a:schemeClr val="bg1"/>
              </a:solidFill>
              <a:latin typeface="Georgia" panose="02040802050405020203" pitchFamily="18" charset="0"/>
              <a:ea typeface="SimSun" pitchFamily="2" charset="-122"/>
            </a:endParaRPr>
          </a:p>
        </p:txBody>
      </p:sp>
      <p:sp>
        <p:nvSpPr>
          <p:cNvPr id="106499" name="TextBox 2"/>
          <p:cNvSpPr txBox="1"/>
          <p:nvPr/>
        </p:nvSpPr>
        <p:spPr>
          <a:xfrm>
            <a:off x="192088" y="6488113"/>
            <a:ext cx="11880850" cy="24606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r" eaLnBrk="1" hangingPunct="1">
              <a:lnSpc>
                <a:spcPct val="100000"/>
              </a:lnSpc>
              <a:spcBef>
                <a:spcPct val="0"/>
              </a:spcBef>
              <a:buNone/>
            </a:pPr>
            <a:r>
              <a:rPr lang="en-US" altLang="zh-CN" sz="1000" dirty="0">
                <a:solidFill>
                  <a:schemeClr val="bg1"/>
                </a:solidFill>
                <a:ea typeface="SimSun" pitchFamily="2" charset="-122"/>
              </a:rPr>
              <a:t>Imagination Technologies</a:t>
            </a:r>
            <a:r>
              <a:rPr lang="zh-CN" altLang="en-US" sz="1000" dirty="0">
                <a:solidFill>
                  <a:schemeClr val="bg1"/>
                </a:solidFill>
                <a:ea typeface="SimSun" pitchFamily="2" charset="-122"/>
              </a:rPr>
              <a:t>版权所有</a:t>
            </a:r>
            <a:endParaRPr lang="zh-CN" altLang="en-US" sz="1000" dirty="0">
              <a:solidFill>
                <a:schemeClr val="bg1"/>
              </a:solidFill>
              <a:ea typeface="SimSun" pitchFamily="2" charset="-122"/>
            </a:endParaRPr>
          </a:p>
        </p:txBody>
      </p:sp>
    </p:spTree>
  </p:cSld>
  <p:clrMapOvr>
    <a:masterClrMapping/>
  </p:clrMapOvr>
  <p:transition spd="med">
    <p:fad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2" name="Title 3"/>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确定问题</a:t>
            </a:r>
            <a:endParaRPr lang="zh-CN" altLang="en-US" dirty="0">
              <a:ea typeface="SimSun" pitchFamily="2" charset="-122"/>
            </a:endParaRPr>
          </a:p>
        </p:txBody>
      </p:sp>
      <p:sp>
        <p:nvSpPr>
          <p:cNvPr id="107523" name="Content Placeholder 4"/>
          <p:cNvSpPr>
            <a:spLocks noGrp="1"/>
          </p:cNvSpPr>
          <p:nvPr>
            <p:ph idx="1"/>
            <p:custDataLst>
              <p:tags r:id="rId2"/>
            </p:custDataLst>
          </p:nvPr>
        </p:nvSpPr>
        <p:spPr>
          <a:xfrm>
            <a:off x="354013" y="2174875"/>
            <a:ext cx="11414125" cy="4367213"/>
          </a:xfrm>
        </p:spPr>
        <p:txBody>
          <a:bodyPr vert="horz" wrap="square" lIns="91440" tIns="45720" rIns="91440" bIns="45720" anchor="t"/>
          <a:p>
            <a:r>
              <a:rPr lang="zh-CN" altLang="en-US" dirty="0">
                <a:ea typeface="SimSun" pitchFamily="2" charset="-122"/>
              </a:rPr>
              <a:t>我们已经确定问题所在，而解决方案是仅提交必要的几何形状并尽可能减小带宽</a:t>
            </a:r>
            <a:endParaRPr lang="zh-CN" altLang="en-US" dirty="0">
              <a:ea typeface="SimSun" pitchFamily="2" charset="-122"/>
            </a:endParaRPr>
          </a:p>
          <a:p>
            <a:r>
              <a:rPr lang="zh-CN" altLang="en-US" dirty="0">
                <a:ea typeface="SimSun" pitchFamily="2" charset="-122"/>
              </a:rPr>
              <a:t>但是，图形代码的编写方式也会对性能产生很大影响，进而导致功耗增加等问题。</a:t>
            </a:r>
            <a:endParaRPr lang="zh-CN" altLang="en-US" dirty="0">
              <a:ea typeface="SimSun" pitchFamily="2" charset="-122"/>
            </a:endParaRPr>
          </a:p>
          <a:p>
            <a:r>
              <a:rPr lang="zh-CN" altLang="en-US" dirty="0">
                <a:ea typeface="SimSun" pitchFamily="2" charset="-122"/>
              </a:rPr>
              <a:t>大多数平台都有对应的工具用于检查</a:t>
            </a:r>
            <a:r>
              <a:rPr lang="en-US" altLang="zh-CN" dirty="0">
                <a:ea typeface="SimSun" pitchFamily="2" charset="-122"/>
              </a:rPr>
              <a:t>C++</a:t>
            </a:r>
            <a:r>
              <a:rPr lang="zh-CN" altLang="en-US" dirty="0">
                <a:ea typeface="SimSun" pitchFamily="2" charset="-122"/>
              </a:rPr>
              <a:t>和图形代码</a:t>
            </a:r>
            <a:endParaRPr lang="zh-CN" altLang="en-US" dirty="0">
              <a:ea typeface="SimSun"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Title 1"/>
          <p:cNvSpPr>
            <a:spLocks noGrp="1"/>
          </p:cNvSpPr>
          <p:nvPr>
            <p:ph type="title"/>
          </p:nvPr>
        </p:nvSpPr>
        <p:spPr>
          <a:xfrm>
            <a:off x="354013" y="1090613"/>
            <a:ext cx="11414125" cy="976312"/>
          </a:xfrm>
        </p:spPr>
        <p:txBody>
          <a:bodyPr vert="horz" wrap="square" lIns="91440" tIns="45720" rIns="91440" bIns="45720" anchor="ctr"/>
          <a:p>
            <a:r>
              <a:rPr lang="zh-CN" altLang="en-US" dirty="0">
                <a:ea typeface="SimSun" pitchFamily="2" charset="-122"/>
              </a:rPr>
              <a:t>现代架构</a:t>
            </a:r>
            <a:endParaRPr lang="en-GB" altLang="en-US" dirty="0"/>
          </a:p>
        </p:txBody>
      </p:sp>
      <p:graphicFrame>
        <p:nvGraphicFramePr>
          <p:cNvPr id="4" name="Content Placeholder 3"/>
          <p:cNvGraphicFramePr>
            <a:graphicFrameLocks noGrp="1"/>
          </p:cNvGraphicFramePr>
          <p:nvPr>
            <p:ph idx="1"/>
          </p:nvPr>
        </p:nvGraphicFramePr>
        <p:xfrm>
          <a:off x="354013" y="2174875"/>
          <a:ext cx="11414125" cy="4367213"/>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ransition spd="slow"/>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8546" name="Title 3"/>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en-US" dirty="0">
                <a:ea typeface="SimSun" pitchFamily="2" charset="-122"/>
              </a:rPr>
              <a:t>确定问题</a:t>
            </a:r>
            <a:endParaRPr lang="zh-CN" altLang="en-US" dirty="0">
              <a:ea typeface="SimSun" pitchFamily="2" charset="-122"/>
            </a:endParaRPr>
          </a:p>
        </p:txBody>
      </p:sp>
      <p:sp>
        <p:nvSpPr>
          <p:cNvPr id="108547" name="Content Placeholder 4"/>
          <p:cNvSpPr>
            <a:spLocks noGrp="1"/>
          </p:cNvSpPr>
          <p:nvPr>
            <p:ph idx="1"/>
            <p:custDataLst>
              <p:tags r:id="rId2"/>
            </p:custDataLst>
          </p:nvPr>
        </p:nvSpPr>
        <p:spPr>
          <a:xfrm>
            <a:off x="354013" y="2174875"/>
            <a:ext cx="11414125" cy="4367213"/>
          </a:xfrm>
        </p:spPr>
        <p:txBody>
          <a:bodyPr vert="horz" wrap="square" lIns="91440" tIns="45720" rIns="91440" bIns="45720" anchor="t"/>
          <a:p>
            <a:r>
              <a:rPr lang="en-US" altLang="zh-CN" dirty="0">
                <a:ea typeface="SimSun" pitchFamily="2" charset="-122"/>
              </a:rPr>
              <a:t>PVRTrace</a:t>
            </a:r>
            <a:r>
              <a:rPr lang="zh-CN" altLang="en-US" dirty="0">
                <a:ea typeface="SimSun" pitchFamily="2" charset="-122"/>
              </a:rPr>
              <a:t>和</a:t>
            </a:r>
            <a:r>
              <a:rPr lang="en-US" altLang="zh-CN" dirty="0">
                <a:ea typeface="SimSun" pitchFamily="2" charset="-122"/>
              </a:rPr>
              <a:t>PVRTune</a:t>
            </a:r>
            <a:r>
              <a:rPr lang="zh-CN" altLang="en-US" dirty="0">
                <a:ea typeface="SimSun" pitchFamily="2" charset="-122"/>
              </a:rPr>
              <a:t>是</a:t>
            </a:r>
            <a:r>
              <a:rPr lang="en-US" altLang="zh-CN" dirty="0">
                <a:ea typeface="SimSun" pitchFamily="2" charset="-122"/>
              </a:rPr>
              <a:t>PowerVR</a:t>
            </a:r>
            <a:r>
              <a:rPr lang="zh-CN" altLang="en-US" dirty="0">
                <a:ea typeface="SimSun" pitchFamily="2" charset="-122"/>
              </a:rPr>
              <a:t>提供的两个工具，它们可记录设备上正在运行的图形代码，以及对其进行分析以确定图形代码中可能存在的问题</a:t>
            </a:r>
            <a:endParaRPr lang="zh-CN" altLang="en-US" dirty="0">
              <a:ea typeface="SimSun" pitchFamily="2" charset="-122"/>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9570"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en-US" altLang="zh-CN" dirty="0">
                <a:ea typeface="SimSun" pitchFamily="2" charset="-122"/>
              </a:rPr>
              <a:t>PVRTrace</a:t>
            </a:r>
            <a:endParaRPr lang="en-US" altLang="zh-CN" dirty="0">
              <a:ea typeface="SimSun" pitchFamily="2" charset="-122"/>
            </a:endParaRPr>
          </a:p>
        </p:txBody>
      </p:sp>
      <p:sp>
        <p:nvSpPr>
          <p:cNvPr id="109571" name="Content Placeholder 2"/>
          <p:cNvSpPr>
            <a:spLocks noGrp="1"/>
          </p:cNvSpPr>
          <p:nvPr>
            <p:ph idx="1"/>
            <p:custDataLst>
              <p:tags r:id="rId2"/>
            </p:custDataLst>
          </p:nvPr>
        </p:nvSpPr>
        <p:spPr>
          <a:xfrm>
            <a:off x="354013" y="2174875"/>
            <a:ext cx="11414125" cy="4367213"/>
          </a:xfrm>
        </p:spPr>
        <p:txBody>
          <a:bodyPr vert="horz" wrap="square" lIns="91440" tIns="45720" rIns="91440" bIns="45720" anchor="t"/>
          <a:p>
            <a:r>
              <a:rPr lang="en-US" altLang="zh-CN" dirty="0">
                <a:ea typeface="SimSun" pitchFamily="2" charset="-122"/>
              </a:rPr>
              <a:t>PVRTrace</a:t>
            </a:r>
            <a:r>
              <a:rPr lang="zh-CN" altLang="en-US" dirty="0">
                <a:ea typeface="SimSun" pitchFamily="2" charset="-122"/>
              </a:rPr>
              <a:t>是一个兼具记录和分析功能的实用程序；它能够捕捉运行中的</a:t>
            </a:r>
            <a:r>
              <a:rPr lang="en-US" altLang="zh-CN" dirty="0">
                <a:ea typeface="SimSun" pitchFamily="2" charset="-122"/>
              </a:rPr>
              <a:t>OpenGL ES</a:t>
            </a:r>
            <a:r>
              <a:rPr lang="zh-CN" altLang="en-US" dirty="0">
                <a:ea typeface="SimSun" pitchFamily="2" charset="-122"/>
              </a:rPr>
              <a:t>应用程序所执行的所有</a:t>
            </a:r>
            <a:r>
              <a:rPr lang="en-US" altLang="zh-CN" dirty="0">
                <a:ea typeface="SimSun" pitchFamily="2" charset="-122"/>
              </a:rPr>
              <a:t>API</a:t>
            </a:r>
            <a:r>
              <a:rPr lang="zh-CN" altLang="en-US" dirty="0">
                <a:ea typeface="SimSun" pitchFamily="2" charset="-122"/>
              </a:rPr>
              <a:t>调用，并记录数据以供日后分析</a:t>
            </a:r>
            <a:endParaRPr lang="zh-CN" altLang="en-US" dirty="0">
              <a:ea typeface="SimSun" pitchFamily="2" charset="-122"/>
            </a:endParaRPr>
          </a:p>
          <a:p>
            <a:r>
              <a:rPr lang="en-US" altLang="zh-CN" dirty="0">
                <a:ea typeface="SimSun" pitchFamily="2" charset="-122"/>
              </a:rPr>
              <a:t>PVRTrace</a:t>
            </a:r>
            <a:r>
              <a:rPr lang="zh-CN" altLang="en-US" dirty="0">
                <a:ea typeface="SimSun" pitchFamily="2" charset="-122"/>
              </a:rPr>
              <a:t>可以与</a:t>
            </a:r>
            <a:r>
              <a:rPr lang="en-US" altLang="zh-CN" dirty="0">
                <a:ea typeface="SimSun" pitchFamily="2" charset="-122"/>
              </a:rPr>
              <a:t>PowerVR SDK OpenGL ES</a:t>
            </a:r>
            <a:r>
              <a:rPr lang="zh-CN" altLang="en-US" dirty="0">
                <a:ea typeface="SimSun" pitchFamily="2" charset="-122"/>
              </a:rPr>
              <a:t>仿真器一起使用，这样一来，无需在实际设备上运行</a:t>
            </a:r>
            <a:r>
              <a:rPr lang="en-US" altLang="zh-CN" dirty="0">
                <a:ea typeface="SimSun" pitchFamily="2" charset="-122"/>
              </a:rPr>
              <a:t>OpenGL ES</a:t>
            </a:r>
            <a:r>
              <a:rPr lang="zh-CN" altLang="en-US" dirty="0">
                <a:ea typeface="SimSun" pitchFamily="2" charset="-122"/>
              </a:rPr>
              <a:t>代码即可对其进行分析</a:t>
            </a:r>
            <a:endParaRPr lang="zh-CN" altLang="en-US" dirty="0">
              <a:ea typeface="SimSun" pitchFamily="2" charset="-122"/>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0594"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en-US" altLang="zh-CN" dirty="0">
                <a:ea typeface="SimSun" pitchFamily="2" charset="-122"/>
              </a:rPr>
              <a:t>PVRTrace</a:t>
            </a:r>
            <a:endParaRPr lang="zh-CN" altLang="en-US" dirty="0">
              <a:ea typeface="SimSun" pitchFamily="2" charset="-122"/>
            </a:endParaRPr>
          </a:p>
        </p:txBody>
      </p:sp>
      <p:sp>
        <p:nvSpPr>
          <p:cNvPr id="106148" name="Content Placeholder 2"/>
          <p:cNvSpPr>
            <a:spLocks noGrp="1" noChangeArrowheads="1"/>
          </p:cNvSpPr>
          <p:nvPr>
            <p:ph idx="1"/>
            <p:custDataLst>
              <p:tags r:id="rId2"/>
            </p:custDataLst>
          </p:nvPr>
        </p:nvSpPr>
        <p:spPr>
          <a:xfrm>
            <a:off x="354013" y="2174875"/>
            <a:ext cx="11414125" cy="4367213"/>
          </a:xfrm>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t" anchorCtr="0" compatLnSpc="1"/>
          <a:lstStyle/>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它包含三个主要组件：</a:t>
            </a:r>
            <a:endPar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514985" marR="0" lvl="0" indent="-514985" algn="l" defTabSz="914400" rtl="0" eaLnBrk="0" fontAlgn="base" latinLnBrk="0" hangingPunct="0">
              <a:lnSpc>
                <a:spcPct val="90000"/>
              </a:lnSpc>
              <a:spcBef>
                <a:spcPts val="1000"/>
              </a:spcBef>
              <a:spcAft>
                <a:spcPct val="0"/>
              </a:spcAft>
              <a:buClrTx/>
              <a:buSzPct val="100000"/>
              <a:buFont typeface="Calibri Light"/>
              <a:buAutoNum type="arabicPeriod"/>
              <a:defRPr/>
            </a:pP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记录库</a:t>
            </a:r>
            <a:endPar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685800" marR="0" lvl="1" indent="-228600" algn="l" defTabSz="914400" rtl="0" eaLnBrk="0" fontAlgn="base" latinLnBrk="0" hangingPunct="0">
              <a:lnSpc>
                <a:spcPct val="90000"/>
              </a:lnSpc>
              <a:spcBef>
                <a:spcPts val="500"/>
              </a:spcBef>
              <a:spcAft>
                <a:spcPct val="0"/>
              </a:spcAft>
              <a:buClrTx/>
              <a:buSzPct val="100000"/>
              <a:buFont typeface="Arial" panose="020B0604020202090204" pitchFamily="34" charset="0"/>
              <a:buChar char="•"/>
              <a:defRPr/>
            </a:pPr>
            <a:r>
              <a:rPr kumimoji="0" lang="zh-CN" altLang="en-US" sz="24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记录库是安装在平台上的垫片库，用于捕捉对该平台的本机图形库的所有调用</a:t>
            </a:r>
            <a:endParaRPr kumimoji="0" lang="zh-CN" altLang="en-US" sz="24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685800" marR="0" lvl="1" indent="-228600" algn="l" defTabSz="914400" rtl="0" eaLnBrk="0" fontAlgn="base" latinLnBrk="0" hangingPunct="0">
              <a:lnSpc>
                <a:spcPct val="90000"/>
              </a:lnSpc>
              <a:spcBef>
                <a:spcPts val="500"/>
              </a:spcBef>
              <a:spcAft>
                <a:spcPct val="0"/>
              </a:spcAft>
              <a:buClrTx/>
              <a:buSzPct val="100000"/>
              <a:buFont typeface="Arial" panose="020B0604020202090204" pitchFamily="34" charset="0"/>
              <a:buChar char="•"/>
              <a:defRPr/>
            </a:pPr>
            <a:r>
              <a:rPr kumimoji="0" lang="zh-CN" altLang="en-US" sz="24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这些调用被捕捉后会写入</a:t>
            </a:r>
            <a:r>
              <a:rPr kumimoji="0" lang="en-US" altLang="zh-CN" sz="24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PVRT</a:t>
            </a:r>
            <a:r>
              <a:rPr kumimoji="0" lang="zh-CN" altLang="en-US" sz="24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文件中，以便通过</a:t>
            </a:r>
            <a:r>
              <a:rPr kumimoji="0" lang="en-US" altLang="zh-CN" sz="2400" b="0" i="0" u="none" strike="noStrike" kern="0" cap="none" spc="0" normalizeH="0" baseline="0" noProof="0" dirty="0" err="1" smtClean="0">
                <a:ln>
                  <a:noFill/>
                </a:ln>
                <a:solidFill>
                  <a:schemeClr val="tx1"/>
                </a:solidFill>
                <a:effectLst/>
                <a:uLnTx/>
                <a:uFillTx/>
                <a:latin typeface="Calibri" pitchFamily="34" charset="0"/>
                <a:ea typeface="SimSun"/>
                <a:cs typeface="Arial" panose="020B0604020202090204" pitchFamily="34" charset="0"/>
              </a:rPr>
              <a:t>PVRTraceGUI</a:t>
            </a:r>
            <a:r>
              <a:rPr kumimoji="0" lang="zh-CN" altLang="en-US" sz="24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和</a:t>
            </a:r>
            <a:r>
              <a:rPr kumimoji="0" lang="en-US" altLang="zh-CN" sz="2400" b="0" i="0" u="none" strike="noStrike" kern="0" cap="none" spc="0" normalizeH="0" baseline="0" noProof="0" dirty="0" err="1" smtClean="0">
                <a:ln>
                  <a:noFill/>
                </a:ln>
                <a:solidFill>
                  <a:schemeClr val="tx1"/>
                </a:solidFill>
                <a:effectLst/>
                <a:uLnTx/>
                <a:uFillTx/>
                <a:latin typeface="Calibri" pitchFamily="34" charset="0"/>
                <a:ea typeface="SimSun"/>
                <a:cs typeface="Arial" panose="020B0604020202090204" pitchFamily="34" charset="0"/>
              </a:rPr>
              <a:t>PVRTracePlayback</a:t>
            </a:r>
            <a:r>
              <a:rPr kumimoji="0" lang="zh-CN" altLang="en-US" sz="24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进行回读</a:t>
            </a:r>
            <a:endParaRPr kumimoji="0" lang="zh-CN" altLang="en-US" sz="24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1618"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en-US" altLang="zh-CN" dirty="0">
                <a:ea typeface="SimSun" pitchFamily="2" charset="-122"/>
              </a:rPr>
              <a:t>PVRTrace</a:t>
            </a:r>
            <a:endParaRPr lang="en-US" altLang="zh-CN" dirty="0">
              <a:ea typeface="SimSun" pitchFamily="2" charset="-122"/>
            </a:endParaRPr>
          </a:p>
        </p:txBody>
      </p:sp>
      <p:sp>
        <p:nvSpPr>
          <p:cNvPr id="107176" name="Content Placeholder 2"/>
          <p:cNvSpPr>
            <a:spLocks noGrp="1" noChangeArrowheads="1"/>
          </p:cNvSpPr>
          <p:nvPr>
            <p:ph idx="1"/>
            <p:custDataLst>
              <p:tags r:id="rId2"/>
            </p:custDataLst>
          </p:nvPr>
        </p:nvSpPr>
        <p:spPr>
          <a:xfrm>
            <a:off x="354013" y="2174875"/>
            <a:ext cx="11414125" cy="4367213"/>
          </a:xfrm>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t" anchorCtr="0" compatLnSpc="1"/>
          <a:lstStyle/>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它包含三个主要组件：</a:t>
            </a:r>
            <a:endPar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514985" marR="0" lvl="0" indent="-514985" algn="l" defTabSz="914400" rtl="0" eaLnBrk="0" fontAlgn="base" latinLnBrk="0" hangingPunct="0">
              <a:lnSpc>
                <a:spcPct val="90000"/>
              </a:lnSpc>
              <a:spcBef>
                <a:spcPts val="1000"/>
              </a:spcBef>
              <a:spcAft>
                <a:spcPct val="0"/>
              </a:spcAft>
              <a:buClrTx/>
              <a:buSzPct val="100000"/>
              <a:buFont typeface="Calibri Light"/>
              <a:buAutoNum type="arabicPeriod" startAt="2"/>
              <a:defRPr/>
            </a:pPr>
            <a:r>
              <a:rPr kumimoji="0" lang="en-US" altLang="zh-CN" sz="2800" b="0" i="0" u="none" strike="noStrike" kern="0" cap="none" spc="0" normalizeH="0" baseline="0" noProof="0" dirty="0" err="1" smtClean="0">
                <a:ln>
                  <a:noFill/>
                </a:ln>
                <a:solidFill>
                  <a:schemeClr val="tx1"/>
                </a:solidFill>
                <a:effectLst/>
                <a:uLnTx/>
                <a:uFillTx/>
                <a:latin typeface="Calibri" pitchFamily="34" charset="0"/>
                <a:ea typeface="SimSun"/>
                <a:cs typeface="Arial" panose="020B0604020202090204" pitchFamily="34" charset="0"/>
              </a:rPr>
              <a:t>PVRTraceGUI</a:t>
            </a:r>
            <a:endParaRPr kumimoji="0" lang="en-US" altLang="zh-CN"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685800" marR="0" lvl="1" indent="-228600" algn="l" defTabSz="914400" rtl="0" eaLnBrk="0" fontAlgn="base" latinLnBrk="0" hangingPunct="0">
              <a:lnSpc>
                <a:spcPct val="90000"/>
              </a:lnSpc>
              <a:spcBef>
                <a:spcPts val="500"/>
              </a:spcBef>
              <a:spcAft>
                <a:spcPct val="0"/>
              </a:spcAft>
              <a:buClrTx/>
              <a:buSzPct val="100000"/>
              <a:buFont typeface="Arial" panose="020B0604020202090204" pitchFamily="34" charset="0"/>
              <a:buChar char="•"/>
              <a:defRPr/>
            </a:pPr>
            <a:r>
              <a:rPr kumimoji="0" lang="en-US" altLang="zh-CN" sz="2400" b="0" i="0" u="none" strike="noStrike" kern="0" cap="none" spc="0" normalizeH="0" baseline="0" noProof="0" dirty="0" err="1" smtClean="0">
                <a:ln>
                  <a:noFill/>
                </a:ln>
                <a:solidFill>
                  <a:schemeClr val="tx1"/>
                </a:solidFill>
                <a:effectLst/>
                <a:uLnTx/>
                <a:uFillTx/>
                <a:latin typeface="Calibri" pitchFamily="34" charset="0"/>
                <a:ea typeface="SimSun"/>
                <a:cs typeface="Arial" panose="020B0604020202090204" pitchFamily="34" charset="0"/>
              </a:rPr>
              <a:t>PVRTraceGUI</a:t>
            </a:r>
            <a:r>
              <a:rPr kumimoji="0" lang="zh-CN" altLang="en-US" sz="24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用作</a:t>
            </a:r>
            <a:r>
              <a:rPr kumimoji="0" lang="en-US" altLang="zh-CN" sz="2400" b="0" i="0" u="none" strike="noStrike" kern="0" cap="none" spc="0" normalizeH="0" baseline="0" noProof="0" dirty="0" err="1" smtClean="0">
                <a:ln>
                  <a:noFill/>
                </a:ln>
                <a:solidFill>
                  <a:schemeClr val="tx1"/>
                </a:solidFill>
                <a:effectLst/>
                <a:uLnTx/>
                <a:uFillTx/>
                <a:latin typeface="Calibri" pitchFamily="34" charset="0"/>
                <a:ea typeface="SimSun"/>
                <a:cs typeface="Arial" panose="020B0604020202090204" pitchFamily="34" charset="0"/>
              </a:rPr>
              <a:t>PVRTrace</a:t>
            </a:r>
            <a:r>
              <a:rPr kumimoji="0" lang="zh-CN" altLang="en-US" sz="24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的分析接口，可对预先记录的</a:t>
            </a:r>
            <a:r>
              <a:rPr kumimoji="0" lang="en-US" altLang="zh-CN" sz="24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PVRT</a:t>
            </a:r>
            <a:r>
              <a:rPr kumimoji="0" lang="zh-CN" altLang="en-US" sz="24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文件的内容进行</a:t>
            </a:r>
            <a:br>
              <a:rPr kumimoji="0" lang="en-US" altLang="zh-CN" sz="24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br>
            <a:r>
              <a:rPr kumimoji="0" lang="zh-CN" altLang="en-US" sz="24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“人类可读”访问</a:t>
            </a:r>
            <a:endParaRPr kumimoji="0" lang="zh-CN" altLang="en-US" sz="24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42"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en-US" altLang="zh-CN" dirty="0">
                <a:ea typeface="SimSun" pitchFamily="2" charset="-122"/>
              </a:rPr>
              <a:t>PVRTrace</a:t>
            </a:r>
            <a:endParaRPr lang="en-US" altLang="zh-CN" dirty="0">
              <a:ea typeface="SimSun" pitchFamily="2" charset="-122"/>
            </a:endParaRPr>
          </a:p>
        </p:txBody>
      </p:sp>
      <p:sp>
        <p:nvSpPr>
          <p:cNvPr id="108204" name="Content Placeholder 2"/>
          <p:cNvSpPr>
            <a:spLocks noGrp="1" noChangeArrowheads="1"/>
          </p:cNvSpPr>
          <p:nvPr>
            <p:ph idx="1"/>
            <p:custDataLst>
              <p:tags r:id="rId2"/>
            </p:custDataLst>
          </p:nvPr>
        </p:nvSpPr>
        <p:spPr>
          <a:xfrm>
            <a:off x="354013" y="2174875"/>
            <a:ext cx="11414125" cy="4367213"/>
          </a:xfrm>
          <a:extLs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t" anchorCtr="0" compatLnSpc="1"/>
          <a:lstStyle/>
          <a:p>
            <a:pPr marL="228600" marR="0" lvl="0" indent="-228600" algn="l" defTabSz="914400" rtl="0" eaLnBrk="0" fontAlgn="base" latinLnBrk="0" hangingPunct="0">
              <a:lnSpc>
                <a:spcPct val="90000"/>
              </a:lnSpc>
              <a:spcBef>
                <a:spcPts val="1000"/>
              </a:spcBef>
              <a:spcAft>
                <a:spcPct val="0"/>
              </a:spcAft>
              <a:buClrTx/>
              <a:buSzPct val="100000"/>
              <a:buFont typeface="Arial" panose="020B0604020202090204" pitchFamily="34" charset="0"/>
              <a:buChar char="•"/>
              <a:defRPr/>
            </a:pPr>
            <a:r>
              <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它包含三个主要组件：</a:t>
            </a:r>
            <a:endParaRPr kumimoji="0" lang="zh-CN" altLang="en-US"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514985" marR="0" lvl="0" indent="-514985" algn="l" defTabSz="914400" rtl="0" eaLnBrk="0" fontAlgn="base" latinLnBrk="0" hangingPunct="0">
              <a:lnSpc>
                <a:spcPct val="90000"/>
              </a:lnSpc>
              <a:spcBef>
                <a:spcPts val="1000"/>
              </a:spcBef>
              <a:spcAft>
                <a:spcPct val="0"/>
              </a:spcAft>
              <a:buClrTx/>
              <a:buSzPct val="100000"/>
              <a:buFont typeface="Calibri Light"/>
              <a:buAutoNum type="arabicPeriod" startAt="3"/>
              <a:defRPr/>
            </a:pPr>
            <a:r>
              <a:rPr kumimoji="0" lang="en-US" altLang="zh-CN" sz="2800" b="0" i="0" u="none" strike="noStrike" kern="0" cap="none" spc="0" normalizeH="0" baseline="0" noProof="0" dirty="0" err="1" smtClean="0">
                <a:ln>
                  <a:noFill/>
                </a:ln>
                <a:solidFill>
                  <a:schemeClr val="tx1"/>
                </a:solidFill>
                <a:effectLst/>
                <a:uLnTx/>
                <a:uFillTx/>
                <a:latin typeface="Calibri" pitchFamily="34" charset="0"/>
                <a:ea typeface="SimSun"/>
                <a:cs typeface="Arial" panose="020B0604020202090204" pitchFamily="34" charset="0"/>
              </a:rPr>
              <a:t>PVRTracePlayback</a:t>
            </a:r>
            <a:endParaRPr kumimoji="0" lang="en-US" altLang="zh-CN" sz="28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685800" marR="0" lvl="1" indent="-228600" algn="l" defTabSz="914400" rtl="0" eaLnBrk="0" fontAlgn="base" latinLnBrk="0" hangingPunct="0">
              <a:lnSpc>
                <a:spcPct val="90000"/>
              </a:lnSpc>
              <a:spcBef>
                <a:spcPts val="500"/>
              </a:spcBef>
              <a:spcAft>
                <a:spcPct val="0"/>
              </a:spcAft>
              <a:buClrTx/>
              <a:buSzPct val="100000"/>
              <a:buFont typeface="Arial" panose="020B0604020202090204" pitchFamily="34" charset="0"/>
              <a:buChar char="•"/>
              <a:defRPr/>
            </a:pPr>
            <a:r>
              <a:rPr kumimoji="0" lang="en-US" altLang="zh-CN" sz="2400" b="0" i="0" u="none" strike="noStrike" kern="0" cap="none" spc="0" normalizeH="0" baseline="0" noProof="0" dirty="0" err="1" smtClean="0">
                <a:ln>
                  <a:noFill/>
                </a:ln>
                <a:solidFill>
                  <a:schemeClr val="tx1"/>
                </a:solidFill>
                <a:effectLst/>
                <a:uLnTx/>
                <a:uFillTx/>
                <a:latin typeface="Calibri" pitchFamily="34" charset="0"/>
                <a:ea typeface="SimSun"/>
                <a:cs typeface="Arial" panose="020B0604020202090204" pitchFamily="34" charset="0"/>
              </a:rPr>
              <a:t>PVRTracePlayback</a:t>
            </a:r>
            <a:r>
              <a:rPr kumimoji="0" lang="zh-CN" altLang="en-US" sz="24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用于播放使用记录库记录的</a:t>
            </a:r>
            <a:r>
              <a:rPr kumimoji="0" lang="en-US" altLang="zh-CN" sz="24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PVRT</a:t>
            </a:r>
            <a:r>
              <a:rPr kumimoji="0" lang="zh-CN" altLang="en-US" sz="24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文件</a:t>
            </a:r>
            <a:endParaRPr kumimoji="0" lang="zh-CN" altLang="en-US" sz="24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a:p>
            <a:pPr marL="685800" marR="0" lvl="1" indent="-228600" algn="l" defTabSz="914400" rtl="0" eaLnBrk="0" fontAlgn="base" latinLnBrk="0" hangingPunct="0">
              <a:lnSpc>
                <a:spcPct val="90000"/>
              </a:lnSpc>
              <a:spcBef>
                <a:spcPts val="500"/>
              </a:spcBef>
              <a:spcAft>
                <a:spcPct val="0"/>
              </a:spcAft>
              <a:buClrTx/>
              <a:buSzPct val="100000"/>
              <a:buFont typeface="Arial" panose="020B0604020202090204" pitchFamily="34" charset="0"/>
              <a:buChar char="•"/>
              <a:defRPr/>
            </a:pPr>
            <a:r>
              <a:rPr kumimoji="0" lang="zh-CN" altLang="en-US" sz="24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rPr>
              <a:t>这样可以准确调试多次跨平台运行的程序</a:t>
            </a:r>
            <a:endParaRPr kumimoji="0" lang="zh-CN" altLang="en-US" sz="2400" b="0" i="0" u="none" strike="noStrike" kern="0" cap="none" spc="0" normalizeH="0" baseline="0" noProof="0" dirty="0" smtClean="0">
              <a:ln>
                <a:noFill/>
              </a:ln>
              <a:solidFill>
                <a:schemeClr val="tx1"/>
              </a:solidFill>
              <a:effectLst/>
              <a:uLnTx/>
              <a:uFillTx/>
              <a:latin typeface="Calibri" pitchFamily="34" charset="0"/>
              <a:ea typeface="SimSun"/>
              <a:cs typeface="Arial" panose="020B0604020202090204" pitchFamily="34" charset="0"/>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3666" name="Title 1"/>
          <p:cNvSpPr>
            <a:spLocks noGrp="1"/>
          </p:cNvSpPr>
          <p:nvPr>
            <p:ph type="title"/>
          </p:nvPr>
        </p:nvSpPr>
        <p:spPr>
          <a:xfrm>
            <a:off x="354013" y="1090613"/>
            <a:ext cx="11414125" cy="976312"/>
          </a:xfrm>
        </p:spPr>
        <p:txBody>
          <a:bodyPr vert="horz" wrap="square" lIns="91440" tIns="45720" rIns="91440" bIns="45720" anchor="ctr"/>
          <a:p>
            <a:r>
              <a:rPr lang="en-GB" altLang="en-US" dirty="0"/>
              <a:t>PVRTrace</a:t>
            </a:r>
            <a:endParaRPr lang="en-GB" altLang="en-US" dirty="0"/>
          </a:p>
        </p:txBody>
      </p:sp>
      <p:pic>
        <p:nvPicPr>
          <p:cNvPr id="113667" name="J6o87ZlmDBc"/>
          <p:cNvPicPr>
            <a:picLocks noGrp="1" noRot="1" noChangeAspect="1"/>
          </p:cNvPicPr>
          <p:nvPr>
            <p:ph idx="1"/>
            <a:videoFile r:link="rId1"/>
            <p:extLst>
              <p:ext uri="{DAA4B4D4-6D71-4841-9C94-3DE7FCFB9230}">
                <p14:media xmlns:p14="http://schemas.microsoft.com/office/powerpoint/2010/main" r:link="rId2"/>
              </p:ext>
            </p:extLst>
          </p:nvPr>
        </p:nvPicPr>
        <p:blipFill>
          <a:blip r:embed="rId3"/>
          <a:srcRect/>
          <a:stretch>
            <a:fillRect/>
          </a:stretch>
        </p:blipFill>
        <p:spPr>
          <a:xfrm>
            <a:off x="2043113" y="2066925"/>
            <a:ext cx="8105775" cy="4560888"/>
          </a:xfrm>
        </p:spPr>
      </p:pic>
    </p:spTree>
  </p:cSld>
  <p:clrMapOvr>
    <a:masterClrMapping/>
  </p:clrMapOvr>
  <p:transition spd="slow"/>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4690" name="Title 1"/>
          <p:cNvSpPr>
            <a:spLocks noGrp="1"/>
          </p:cNvSpPr>
          <p:nvPr>
            <p:ph type="title"/>
            <p:custDataLst>
              <p:tags r:id="rId1"/>
            </p:custDataLst>
          </p:nvPr>
        </p:nvSpPr>
        <p:spPr>
          <a:xfrm>
            <a:off x="354013" y="1090613"/>
            <a:ext cx="11414125" cy="976312"/>
          </a:xfrm>
        </p:spPr>
        <p:txBody>
          <a:bodyPr vert="horz" wrap="square" lIns="91440" tIns="45720" rIns="91440" bIns="45720" anchor="ctr"/>
          <a:p>
            <a:r>
              <a:rPr lang="zh-CN" altLang="zh-CN" dirty="0">
                <a:ea typeface="SimSun" pitchFamily="2" charset="-122"/>
              </a:rPr>
              <a:t>PVRTune </a:t>
            </a:r>
            <a:endParaRPr lang="zh-CN" altLang="zh-CN" dirty="0">
              <a:ea typeface="SimSun" pitchFamily="2" charset="-122"/>
            </a:endParaRPr>
          </a:p>
        </p:txBody>
      </p:sp>
      <p:sp>
        <p:nvSpPr>
          <p:cNvPr id="114691" name="Content Placeholder 2"/>
          <p:cNvSpPr>
            <a:spLocks noGrp="1"/>
          </p:cNvSpPr>
          <p:nvPr>
            <p:ph idx="1"/>
            <p:custDataLst>
              <p:tags r:id="rId2"/>
            </p:custDataLst>
          </p:nvPr>
        </p:nvSpPr>
        <p:spPr>
          <a:xfrm>
            <a:off x="354013" y="2174875"/>
            <a:ext cx="11414125" cy="4367213"/>
          </a:xfrm>
        </p:spPr>
        <p:txBody>
          <a:bodyPr vert="horz" wrap="square" lIns="91440" tIns="45720" rIns="91440" bIns="45720" anchor="t"/>
          <a:p>
            <a:r>
              <a:rPr lang="zh-CN" altLang="zh-CN" dirty="0">
                <a:ea typeface="SimSun" pitchFamily="2" charset="-122"/>
              </a:rPr>
              <a:t>PVRTune是适用于PowerVR系列图形加速器的性能分析工具</a:t>
            </a:r>
            <a:endParaRPr lang="zh-CN" altLang="zh-CN" dirty="0">
              <a:ea typeface="SimSun" pitchFamily="2" charset="-122"/>
            </a:endParaRPr>
          </a:p>
          <a:p>
            <a:r>
              <a:rPr lang="zh-CN" altLang="zh-CN" dirty="0">
                <a:ea typeface="SimSun" pitchFamily="2" charset="-122"/>
              </a:rPr>
              <a:t>它使用驱动程序级计数器和硬件寄存器来提供有关PowerVR GPU上运行的应用程序性能的实时数据</a:t>
            </a:r>
            <a:endParaRPr lang="zh-CN" altLang="zh-CN" dirty="0">
              <a:ea typeface="SimSun" pitchFamily="2" charset="-122"/>
            </a:endParaRPr>
          </a:p>
          <a:p>
            <a:r>
              <a:rPr lang="zh-CN" altLang="zh-CN" dirty="0">
                <a:ea typeface="SimSun" pitchFamily="2" charset="-122"/>
              </a:rPr>
              <a:t>因此，必须先在具有PowerVR GPU的设备上运行应用程序，然后才能进行分析</a:t>
            </a:r>
            <a:endParaRPr lang="zh-CN" altLang="zh-CN" dirty="0">
              <a:ea typeface="SimSun" pitchFamily="2" charset="-122"/>
            </a:endParaRPr>
          </a:p>
          <a:p>
            <a:r>
              <a:rPr lang="zh-CN" altLang="zh-CN" dirty="0">
                <a:ea typeface="SimSun" pitchFamily="2" charset="-122"/>
              </a:rPr>
              <a:t>如果您正在基于PowerVR GPU进行开发，则可以按照说明在PowerVR SDK中使用PVRTune</a:t>
            </a:r>
            <a:endParaRPr lang="zh-CN" altLang="zh-CN" dirty="0">
              <a:ea typeface="SimSun" pitchFamily="2" charset="-122"/>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Title 1"/>
          <p:cNvSpPr>
            <a:spLocks noGrp="1"/>
          </p:cNvSpPr>
          <p:nvPr>
            <p:ph type="title"/>
          </p:nvPr>
        </p:nvSpPr>
        <p:spPr>
          <a:xfrm>
            <a:off x="354013" y="1090613"/>
            <a:ext cx="11414125" cy="976312"/>
          </a:xfrm>
        </p:spPr>
        <p:txBody>
          <a:bodyPr vert="horz" wrap="square" lIns="91440" tIns="45720" rIns="91440" bIns="45720" anchor="ctr"/>
          <a:p>
            <a:r>
              <a:rPr lang="en-GB" altLang="en-US" dirty="0"/>
              <a:t>PVRTune</a:t>
            </a:r>
            <a:endParaRPr lang="en-GB" altLang="en-US" dirty="0"/>
          </a:p>
        </p:txBody>
      </p:sp>
      <p:pic>
        <p:nvPicPr>
          <p:cNvPr id="115715" name="VYFrwd5f248"/>
          <p:cNvPicPr>
            <a:picLocks noGrp="1" noRot="1" noChangeAspect="1"/>
          </p:cNvPicPr>
          <p:nvPr>
            <p:ph idx="1"/>
            <a:videoFile r:link="rId1"/>
            <p:extLst>
              <p:ext uri="{DAA4B4D4-6D71-4841-9C94-3DE7FCFB9230}">
                <p14:media xmlns:p14="http://schemas.microsoft.com/office/powerpoint/2010/main" r:link="rId2"/>
              </p:ext>
            </p:extLst>
          </p:nvPr>
        </p:nvPicPr>
        <p:blipFill>
          <a:blip r:embed="rId3"/>
          <a:srcRect/>
          <a:stretch>
            <a:fillRect/>
          </a:stretch>
        </p:blipFill>
        <p:spPr>
          <a:xfrm>
            <a:off x="2017713" y="2066925"/>
            <a:ext cx="8156575" cy="4587875"/>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Rectangle 4"/>
          <p:cNvSpPr>
            <a:spLocks noGrp="1"/>
          </p:cNvSpPr>
          <p:nvPr>
            <p:ph type="ctrTitle"/>
          </p:nvPr>
        </p:nvSpPr>
        <p:spPr>
          <a:xfrm>
            <a:off x="896938" y="1935163"/>
            <a:ext cx="10499725" cy="1698625"/>
          </a:xfrm>
        </p:spPr>
        <p:txBody>
          <a:bodyPr vert="horz" wrap="square" lIns="91440" tIns="45720" rIns="91440" bIns="45720" anchor="ctr"/>
          <a:lstStyle>
            <a:lvl1pPr lvl="0">
              <a:defRPr/>
            </a:lvl1pPr>
          </a:lstStyle>
          <a:p>
            <a:pPr lvl="0">
              <a:lnSpc>
                <a:spcPts val="5400"/>
              </a:lnSpc>
            </a:pPr>
            <a:r>
              <a:rPr lang="zh-CN" altLang="en-US" sz="4800" dirty="0">
                <a:solidFill>
                  <a:schemeClr val="bg1"/>
                </a:solidFill>
                <a:latin typeface="Georgia" panose="02040802050405020203" pitchFamily="18" charset="0"/>
                <a:ea typeface="SimSun" pitchFamily="2" charset="-122"/>
              </a:rPr>
              <a:t>硬件架构的瓶颈</a:t>
            </a:r>
            <a:endParaRPr lang="zh-CN" altLang="en-US" sz="4800" dirty="0">
              <a:solidFill>
                <a:schemeClr val="bg1"/>
              </a:solidFill>
              <a:latin typeface="Georgia" panose="02040802050405020203" pitchFamily="18" charset="0"/>
              <a:ea typeface="SimSun" pitchFamily="2" charset="-122"/>
            </a:endParaRPr>
          </a:p>
        </p:txBody>
      </p:sp>
      <p:sp>
        <p:nvSpPr>
          <p:cNvPr id="35843" name="TextBox 2"/>
          <p:cNvSpPr txBox="1"/>
          <p:nvPr/>
        </p:nvSpPr>
        <p:spPr>
          <a:xfrm>
            <a:off x="192088" y="6488113"/>
            <a:ext cx="11880850" cy="24606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SzPct val="100000"/>
              <a:buFont typeface="Arial" panose="020B0604020202090204" pitchFamily="34" charset="0"/>
              <a:buChar char="•"/>
              <a:defRPr sz="2800">
                <a:solidFill>
                  <a:schemeClr val="tx1"/>
                </a:solidFill>
                <a:latin typeface="Calibri" pitchFamily="34" charset="0"/>
                <a:cs typeface="Arial" panose="020B0604020202090204" pitchFamily="34" charset="0"/>
              </a:defRPr>
            </a:lvl1pPr>
            <a:lvl2pPr marL="685800" indent="-228600" algn="l" rtl="0" eaLnBrk="0" fontAlgn="base" hangingPunct="0">
              <a:lnSpc>
                <a:spcPct val="90000"/>
              </a:lnSpc>
              <a:spcBef>
                <a:spcPts val="500"/>
              </a:spcBef>
              <a:spcAft>
                <a:spcPct val="0"/>
              </a:spcAft>
              <a:buSzPct val="100000"/>
              <a:buFont typeface="Arial" panose="020B0604020202090204" pitchFamily="34" charset="0"/>
              <a:buChar char="•"/>
              <a:defRPr sz="2400">
                <a:solidFill>
                  <a:schemeClr val="tx1"/>
                </a:solidFill>
                <a:latin typeface="Calibri" pitchFamily="34" charset="0"/>
                <a:cs typeface="Arial" panose="020B0604020202090204" pitchFamily="34" charset="0"/>
              </a:defRPr>
            </a:lvl2pPr>
            <a:lvl3pPr marL="1143000" indent="-228600" algn="l" rtl="0" eaLnBrk="0" fontAlgn="base" hangingPunct="0">
              <a:lnSpc>
                <a:spcPct val="90000"/>
              </a:lnSpc>
              <a:spcBef>
                <a:spcPts val="500"/>
              </a:spcBef>
              <a:spcAft>
                <a:spcPct val="0"/>
              </a:spcAft>
              <a:buSzPct val="100000"/>
              <a:buFont typeface="Arial" panose="020B0604020202090204" pitchFamily="34" charset="0"/>
              <a:buChar char="•"/>
              <a:defRPr sz="2000">
                <a:solidFill>
                  <a:schemeClr val="tx1"/>
                </a:solidFill>
                <a:latin typeface="Calibri" pitchFamily="34" charset="0"/>
                <a:cs typeface="Arial" panose="020B0604020202090204" pitchFamily="34" charset="0"/>
              </a:defRPr>
            </a:lvl3pPr>
            <a:lvl4pPr marL="16002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4pPr>
            <a:lvl5pPr marL="2057400" indent="-228600" algn="l" rtl="0" eaLnBrk="0" fontAlgn="base" hangingPunct="0">
              <a:lnSpc>
                <a:spcPct val="90000"/>
              </a:lnSpc>
              <a:spcBef>
                <a:spcPts val="500"/>
              </a:spcBef>
              <a:spcAft>
                <a:spcPct val="0"/>
              </a:spcAft>
              <a:buSzPct val="100000"/>
              <a:buFont typeface="Arial" panose="020B0604020202090204" pitchFamily="34" charset="0"/>
              <a:buChar char="•"/>
              <a:defRPr>
                <a:solidFill>
                  <a:schemeClr val="tx1"/>
                </a:solidFill>
                <a:latin typeface="Calibri" pitchFamily="34" charset="0"/>
                <a:cs typeface="Arial" panose="020B0604020202090204" pitchFamily="34" charset="0"/>
              </a:defRPr>
            </a:lvl5pPr>
          </a:lstStyle>
          <a:p>
            <a:pPr marL="0" lvl="0" indent="0" algn="r" eaLnBrk="1" hangingPunct="1">
              <a:lnSpc>
                <a:spcPct val="100000"/>
              </a:lnSpc>
              <a:spcBef>
                <a:spcPct val="0"/>
              </a:spcBef>
              <a:buNone/>
            </a:pPr>
            <a:r>
              <a:rPr lang="en-US" altLang="zh-CN" sz="1000" dirty="0">
                <a:solidFill>
                  <a:schemeClr val="bg1"/>
                </a:solidFill>
                <a:ea typeface="SimSun" pitchFamily="2" charset="-122"/>
              </a:rPr>
              <a:t>Imagination Technologies</a:t>
            </a:r>
            <a:r>
              <a:rPr lang="zh-CN" altLang="en-US" sz="1000" dirty="0">
                <a:solidFill>
                  <a:schemeClr val="bg1"/>
                </a:solidFill>
                <a:ea typeface="SimSun" pitchFamily="2" charset="-122"/>
              </a:rPr>
              <a:t>版权所有</a:t>
            </a:r>
            <a:endParaRPr lang="zh-CN" altLang="en-US" sz="1000" dirty="0">
              <a:solidFill>
                <a:schemeClr val="bg1"/>
              </a:solidFill>
              <a:ea typeface="SimSun" pitchFamily="2" charset="-122"/>
            </a:endParaRPr>
          </a:p>
        </p:txBody>
      </p:sp>
    </p:spTree>
  </p:cSld>
  <p:clrMapOvr>
    <a:masterClrMapping/>
  </p:clrMapOvr>
  <p:transition spd="med">
    <p:fade/>
  </p:transition>
</p:sld>
</file>

<file path=ppt/tags/tag1.xml><?xml version="1.0" encoding="utf-8"?>
<p:tagLst xmlns:p="http://schemas.openxmlformats.org/presentationml/2006/main">
  <p:tag name="AS_UNIQUEID" val="330"/>
</p:tagLst>
</file>

<file path=ppt/tags/tag10.xml><?xml version="1.0" encoding="utf-8"?>
<p:tagLst xmlns:p="http://schemas.openxmlformats.org/presentationml/2006/main">
  <p:tag name="AS_UNIQUEID" val="339"/>
</p:tagLst>
</file>

<file path=ppt/tags/tag100.xml><?xml version="1.0" encoding="utf-8"?>
<p:tagLst xmlns:p="http://schemas.openxmlformats.org/presentationml/2006/main">
  <p:tag name="AS_UNIQUEID" val="59"/>
</p:tagLst>
</file>

<file path=ppt/tags/tag101.xml><?xml version="1.0" encoding="utf-8"?>
<p:tagLst xmlns:p="http://schemas.openxmlformats.org/presentationml/2006/main">
  <p:tag name="AS_UNIQUEID" val="60"/>
</p:tagLst>
</file>

<file path=ppt/tags/tag102.xml><?xml version="1.0" encoding="utf-8"?>
<p:tagLst xmlns:p="http://schemas.openxmlformats.org/presentationml/2006/main">
  <p:tag name="AS_UNIQUEID" val="61"/>
</p:tagLst>
</file>

<file path=ppt/tags/tag103.xml><?xml version="1.0" encoding="utf-8"?>
<p:tagLst xmlns:p="http://schemas.openxmlformats.org/presentationml/2006/main">
  <p:tag name="AS_UNIQUEID" val="62"/>
</p:tagLst>
</file>

<file path=ppt/tags/tag104.xml><?xml version="1.0" encoding="utf-8"?>
<p:tagLst xmlns:p="http://schemas.openxmlformats.org/presentationml/2006/main">
  <p:tag name="AS_UNIQUEID" val="63"/>
</p:tagLst>
</file>

<file path=ppt/tags/tag105.xml><?xml version="1.0" encoding="utf-8"?>
<p:tagLst xmlns:p="http://schemas.openxmlformats.org/presentationml/2006/main">
  <p:tag name="AS_UNIQUEID" val="64"/>
</p:tagLst>
</file>

<file path=ppt/tags/tag106.xml><?xml version="1.0" encoding="utf-8"?>
<p:tagLst xmlns:p="http://schemas.openxmlformats.org/presentationml/2006/main">
  <p:tag name="AS_UNIQUEID" val="65"/>
</p:tagLst>
</file>

<file path=ppt/tags/tag107.xml><?xml version="1.0" encoding="utf-8"?>
<p:tagLst xmlns:p="http://schemas.openxmlformats.org/presentationml/2006/main">
  <p:tag name="AS_UNIQUEID" val="382"/>
</p:tagLst>
</file>

<file path=ppt/tags/tag108.xml><?xml version="1.0" encoding="utf-8"?>
<p:tagLst xmlns:p="http://schemas.openxmlformats.org/presentationml/2006/main">
  <p:tag name="AS_UNIQUEID" val="383"/>
</p:tagLst>
</file>

<file path=ppt/tags/tag109.xml><?xml version="1.0" encoding="utf-8"?>
<p:tagLst xmlns:p="http://schemas.openxmlformats.org/presentationml/2006/main">
  <p:tag name="AS_UNIQUEID" val="384"/>
</p:tagLst>
</file>

<file path=ppt/tags/tag11.xml><?xml version="1.0" encoding="utf-8"?>
<p:tagLst xmlns:p="http://schemas.openxmlformats.org/presentationml/2006/main">
  <p:tag name="AS_UNIQUEID" val="340"/>
</p:tagLst>
</file>

<file path=ppt/tags/tag110.xml><?xml version="1.0" encoding="utf-8"?>
<p:tagLst xmlns:p="http://schemas.openxmlformats.org/presentationml/2006/main">
  <p:tag name="AS_UNIQUEID" val="69"/>
</p:tagLst>
</file>

<file path=ppt/tags/tag111.xml><?xml version="1.0" encoding="utf-8"?>
<p:tagLst xmlns:p="http://schemas.openxmlformats.org/presentationml/2006/main">
  <p:tag name="AS_UNIQUEID" val="70"/>
</p:tagLst>
</file>

<file path=ppt/tags/tag112.xml><?xml version="1.0" encoding="utf-8"?>
<p:tagLst xmlns:p="http://schemas.openxmlformats.org/presentationml/2006/main">
  <p:tag name="AS_UNIQUEID" val="71"/>
</p:tagLst>
</file>

<file path=ppt/tags/tag113.xml><?xml version="1.0" encoding="utf-8"?>
<p:tagLst xmlns:p="http://schemas.openxmlformats.org/presentationml/2006/main">
  <p:tag name="AS_UNIQUEID" val="72"/>
</p:tagLst>
</file>

<file path=ppt/tags/tag114.xml><?xml version="1.0" encoding="utf-8"?>
<p:tagLst xmlns:p="http://schemas.openxmlformats.org/presentationml/2006/main">
  <p:tag name="AS_UNIQUEID" val="73"/>
</p:tagLst>
</file>

<file path=ppt/tags/tag115.xml><?xml version="1.0" encoding="utf-8"?>
<p:tagLst xmlns:p="http://schemas.openxmlformats.org/presentationml/2006/main">
  <p:tag name="AS_UNIQUEID" val="74"/>
</p:tagLst>
</file>

<file path=ppt/tags/tag116.xml><?xml version="1.0" encoding="utf-8"?>
<p:tagLst xmlns:p="http://schemas.openxmlformats.org/presentationml/2006/main">
  <p:tag name="AS_UNIQUEID" val="75"/>
</p:tagLst>
</file>

<file path=ppt/tags/tag117.xml><?xml version="1.0" encoding="utf-8"?>
<p:tagLst xmlns:p="http://schemas.openxmlformats.org/presentationml/2006/main">
  <p:tag name="AS_UNIQUEID" val="388"/>
</p:tagLst>
</file>

<file path=ppt/tags/tag118.xml><?xml version="1.0" encoding="utf-8"?>
<p:tagLst xmlns:p="http://schemas.openxmlformats.org/presentationml/2006/main">
  <p:tag name="AS_UNIQUEID" val="389"/>
</p:tagLst>
</file>

<file path=ppt/tags/tag119.xml><?xml version="1.0" encoding="utf-8"?>
<p:tagLst xmlns:p="http://schemas.openxmlformats.org/presentationml/2006/main">
  <p:tag name="AS_UNIQUEID" val="390"/>
</p:tagLst>
</file>

<file path=ppt/tags/tag12.xml><?xml version="1.0" encoding="utf-8"?>
<p:tagLst xmlns:p="http://schemas.openxmlformats.org/presentationml/2006/main">
  <p:tag name="AS_UNIQUEID" val="341"/>
</p:tagLst>
</file>

<file path=ppt/tags/tag120.xml><?xml version="1.0" encoding="utf-8"?>
<p:tagLst xmlns:p="http://schemas.openxmlformats.org/presentationml/2006/main">
  <p:tag name="AS_UNIQUEID" val="76"/>
</p:tagLst>
</file>

<file path=ppt/tags/tag121.xml><?xml version="1.0" encoding="utf-8"?>
<p:tagLst xmlns:p="http://schemas.openxmlformats.org/presentationml/2006/main">
  <p:tag name="AS_UNIQUEID" val="77"/>
</p:tagLst>
</file>

<file path=ppt/tags/tag122.xml><?xml version="1.0" encoding="utf-8"?>
<p:tagLst xmlns:p="http://schemas.openxmlformats.org/presentationml/2006/main">
  <p:tag name="AS_UNIQUEID" val="391"/>
</p:tagLst>
</file>

<file path=ppt/tags/tag123.xml><?xml version="1.0" encoding="utf-8"?>
<p:tagLst xmlns:p="http://schemas.openxmlformats.org/presentationml/2006/main">
  <p:tag name="AS_UNIQUEID" val="392"/>
</p:tagLst>
</file>

<file path=ppt/tags/tag124.xml><?xml version="1.0" encoding="utf-8"?>
<p:tagLst xmlns:p="http://schemas.openxmlformats.org/presentationml/2006/main">
  <p:tag name="AS_UNIQUEID" val="393"/>
</p:tagLst>
</file>

<file path=ppt/tags/tag125.xml><?xml version="1.0" encoding="utf-8"?>
<p:tagLst xmlns:p="http://schemas.openxmlformats.org/presentationml/2006/main">
  <p:tag name="AS_UNIQUEID" val="78"/>
</p:tagLst>
</file>

<file path=ppt/tags/tag126.xml><?xml version="1.0" encoding="utf-8"?>
<p:tagLst xmlns:p="http://schemas.openxmlformats.org/presentationml/2006/main">
  <p:tag name="AS_UNIQUEID" val="79"/>
</p:tagLst>
</file>

<file path=ppt/tags/tag127.xml><?xml version="1.0" encoding="utf-8"?>
<p:tagLst xmlns:p="http://schemas.openxmlformats.org/presentationml/2006/main">
  <p:tag name="AS_UNIQUEID" val="80"/>
</p:tagLst>
</file>

<file path=ppt/tags/tag128.xml><?xml version="1.0" encoding="utf-8"?>
<p:tagLst xmlns:p="http://schemas.openxmlformats.org/presentationml/2006/main">
  <p:tag name="AS_UNIQUEID" val="81"/>
</p:tagLst>
</file>

<file path=ppt/tags/tag129.xml><?xml version="1.0" encoding="utf-8"?>
<p:tagLst xmlns:p="http://schemas.openxmlformats.org/presentationml/2006/main">
  <p:tag name="AS_UNIQUEID" val="82"/>
</p:tagLst>
</file>

<file path=ppt/tags/tag13.xml><?xml version="1.0" encoding="utf-8"?>
<p:tagLst xmlns:p="http://schemas.openxmlformats.org/presentationml/2006/main">
  <p:tag name="AS_UNIQUEID" val="342"/>
</p:tagLst>
</file>

<file path=ppt/tags/tag130.xml><?xml version="1.0" encoding="utf-8"?>
<p:tagLst xmlns:p="http://schemas.openxmlformats.org/presentationml/2006/main">
  <p:tag name="AS_UNIQUEID" val="83"/>
</p:tagLst>
</file>

<file path=ppt/tags/tag131.xml><?xml version="1.0" encoding="utf-8"?>
<p:tagLst xmlns:p="http://schemas.openxmlformats.org/presentationml/2006/main">
  <p:tag name="AS_UNIQUEID" val="84"/>
</p:tagLst>
</file>

<file path=ppt/tags/tag132.xml><?xml version="1.0" encoding="utf-8"?>
<p:tagLst xmlns:p="http://schemas.openxmlformats.org/presentationml/2006/main">
  <p:tag name="AS_UNIQUEID" val="394"/>
</p:tagLst>
</file>

<file path=ppt/tags/tag133.xml><?xml version="1.0" encoding="utf-8"?>
<p:tagLst xmlns:p="http://schemas.openxmlformats.org/presentationml/2006/main">
  <p:tag name="AS_UNIQUEID" val="395"/>
</p:tagLst>
</file>

<file path=ppt/tags/tag134.xml><?xml version="1.0" encoding="utf-8"?>
<p:tagLst xmlns:p="http://schemas.openxmlformats.org/presentationml/2006/main">
  <p:tag name="AS_UNIQUEID" val="396"/>
</p:tagLst>
</file>

<file path=ppt/tags/tag135.xml><?xml version="1.0" encoding="utf-8"?>
<p:tagLst xmlns:p="http://schemas.openxmlformats.org/presentationml/2006/main">
  <p:tag name="AS_UNIQUEID" val="85"/>
</p:tagLst>
</file>

<file path=ppt/tags/tag136.xml><?xml version="1.0" encoding="utf-8"?>
<p:tagLst xmlns:p="http://schemas.openxmlformats.org/presentationml/2006/main">
  <p:tag name="AS_UNIQUEID" val="86"/>
</p:tagLst>
</file>

<file path=ppt/tags/tag137.xml><?xml version="1.0" encoding="utf-8"?>
<p:tagLst xmlns:p="http://schemas.openxmlformats.org/presentationml/2006/main">
  <p:tag name="AS_UNIQUEID" val="87"/>
</p:tagLst>
</file>

<file path=ppt/tags/tag138.xml><?xml version="1.0" encoding="utf-8"?>
<p:tagLst xmlns:p="http://schemas.openxmlformats.org/presentationml/2006/main">
  <p:tag name="AS_UNIQUEID" val="397"/>
</p:tagLst>
</file>

<file path=ppt/tags/tag139.xml><?xml version="1.0" encoding="utf-8"?>
<p:tagLst xmlns:p="http://schemas.openxmlformats.org/presentationml/2006/main">
  <p:tag name="AS_UNIQUEID" val="398"/>
</p:tagLst>
</file>

<file path=ppt/tags/tag14.xml><?xml version="1.0" encoding="utf-8"?>
<p:tagLst xmlns:p="http://schemas.openxmlformats.org/presentationml/2006/main">
  <p:tag name="AS_UNIQUEID" val="343"/>
</p:tagLst>
</file>

<file path=ppt/tags/tag140.xml><?xml version="1.0" encoding="utf-8"?>
<p:tagLst xmlns:p="http://schemas.openxmlformats.org/presentationml/2006/main">
  <p:tag name="AS_UNIQUEID" val="399"/>
</p:tagLst>
</file>

<file path=ppt/tags/tag141.xml><?xml version="1.0" encoding="utf-8"?>
<p:tagLst xmlns:p="http://schemas.openxmlformats.org/presentationml/2006/main">
  <p:tag name="AS_UNIQUEID" val="88"/>
</p:tagLst>
</file>

<file path=ppt/tags/tag142.xml><?xml version="1.0" encoding="utf-8"?>
<p:tagLst xmlns:p="http://schemas.openxmlformats.org/presentationml/2006/main">
  <p:tag name="AS_UNIQUEID" val="89"/>
</p:tagLst>
</file>

<file path=ppt/tags/tag143.xml><?xml version="1.0" encoding="utf-8"?>
<p:tagLst xmlns:p="http://schemas.openxmlformats.org/presentationml/2006/main">
  <p:tag name="AS_UNIQUEID" val="400"/>
</p:tagLst>
</file>

<file path=ppt/tags/tag144.xml><?xml version="1.0" encoding="utf-8"?>
<p:tagLst xmlns:p="http://schemas.openxmlformats.org/presentationml/2006/main">
  <p:tag name="AS_UNIQUEID" val="401"/>
</p:tagLst>
</file>

<file path=ppt/tags/tag145.xml><?xml version="1.0" encoding="utf-8"?>
<p:tagLst xmlns:p="http://schemas.openxmlformats.org/presentationml/2006/main">
  <p:tag name="AS_UNIQUEID" val="402"/>
</p:tagLst>
</file>

<file path=ppt/tags/tag146.xml><?xml version="1.0" encoding="utf-8"?>
<p:tagLst xmlns:p="http://schemas.openxmlformats.org/presentationml/2006/main">
  <p:tag name="AS_UNIQUEID" val="90"/>
</p:tagLst>
</file>

<file path=ppt/tags/tag147.xml><?xml version="1.0" encoding="utf-8"?>
<p:tagLst xmlns:p="http://schemas.openxmlformats.org/presentationml/2006/main">
  <p:tag name="AS_UNIQUEID" val="91"/>
</p:tagLst>
</file>

<file path=ppt/tags/tag148.xml><?xml version="1.0" encoding="utf-8"?>
<p:tagLst xmlns:p="http://schemas.openxmlformats.org/presentationml/2006/main">
  <p:tag name="AS_UNIQUEID" val="403"/>
</p:tagLst>
</file>

<file path=ppt/tags/tag149.xml><?xml version="1.0" encoding="utf-8"?>
<p:tagLst xmlns:p="http://schemas.openxmlformats.org/presentationml/2006/main">
  <p:tag name="AS_UNIQUEID" val="404"/>
</p:tagLst>
</file>

<file path=ppt/tags/tag15.xml><?xml version="1.0" encoding="utf-8"?>
<p:tagLst xmlns:p="http://schemas.openxmlformats.org/presentationml/2006/main">
  <p:tag name="AS_UNIQUEID" val="350"/>
</p:tagLst>
</file>

<file path=ppt/tags/tag150.xml><?xml version="1.0" encoding="utf-8"?>
<p:tagLst xmlns:p="http://schemas.openxmlformats.org/presentationml/2006/main">
  <p:tag name="AS_UNIQUEID" val="405"/>
</p:tagLst>
</file>

<file path=ppt/tags/tag151.xml><?xml version="1.0" encoding="utf-8"?>
<p:tagLst xmlns:p="http://schemas.openxmlformats.org/presentationml/2006/main">
  <p:tag name="AS_UNIQUEID" val="92"/>
</p:tagLst>
</file>

<file path=ppt/tags/tag152.xml><?xml version="1.0" encoding="utf-8"?>
<p:tagLst xmlns:p="http://schemas.openxmlformats.org/presentationml/2006/main">
  <p:tag name="AS_UNIQUEID" val="93"/>
</p:tagLst>
</file>

<file path=ppt/tags/tag153.xml><?xml version="1.0" encoding="utf-8"?>
<p:tagLst xmlns:p="http://schemas.openxmlformats.org/presentationml/2006/main">
  <p:tag name="AS_UNIQUEID" val="406"/>
</p:tagLst>
</file>

<file path=ppt/tags/tag154.xml><?xml version="1.0" encoding="utf-8"?>
<p:tagLst xmlns:p="http://schemas.openxmlformats.org/presentationml/2006/main">
  <p:tag name="AS_UNIQUEID" val="407"/>
</p:tagLst>
</file>

<file path=ppt/tags/tag155.xml><?xml version="1.0" encoding="utf-8"?>
<p:tagLst xmlns:p="http://schemas.openxmlformats.org/presentationml/2006/main">
  <p:tag name="AS_UNIQUEID" val="408"/>
</p:tagLst>
</file>

<file path=ppt/tags/tag156.xml><?xml version="1.0" encoding="utf-8"?>
<p:tagLst xmlns:p="http://schemas.openxmlformats.org/presentationml/2006/main">
  <p:tag name="AS_UNIQUEID" val="94"/>
</p:tagLst>
</file>

<file path=ppt/tags/tag157.xml><?xml version="1.0" encoding="utf-8"?>
<p:tagLst xmlns:p="http://schemas.openxmlformats.org/presentationml/2006/main">
  <p:tag name="AS_UNIQUEID" val="95"/>
</p:tagLst>
</file>

<file path=ppt/tags/tag158.xml><?xml version="1.0" encoding="utf-8"?>
<p:tagLst xmlns:p="http://schemas.openxmlformats.org/presentationml/2006/main">
  <p:tag name="AS_UNIQUEID" val="96"/>
</p:tagLst>
</file>

<file path=ppt/tags/tag159.xml><?xml version="1.0" encoding="utf-8"?>
<p:tagLst xmlns:p="http://schemas.openxmlformats.org/presentationml/2006/main">
  <p:tag name="AS_UNIQUEID" val="97"/>
</p:tagLst>
</file>

<file path=ppt/tags/tag16.xml><?xml version="1.0" encoding="utf-8"?>
<p:tagLst xmlns:p="http://schemas.openxmlformats.org/presentationml/2006/main">
  <p:tag name="AS_UNIQUEID" val="351"/>
</p:tagLst>
</file>

<file path=ppt/tags/tag160.xml><?xml version="1.0" encoding="utf-8"?>
<p:tagLst xmlns:p="http://schemas.openxmlformats.org/presentationml/2006/main">
  <p:tag name="AS_UNIQUEID" val="98"/>
</p:tagLst>
</file>

<file path=ppt/tags/tag161.xml><?xml version="1.0" encoding="utf-8"?>
<p:tagLst xmlns:p="http://schemas.openxmlformats.org/presentationml/2006/main">
  <p:tag name="AS_UNIQUEID" val="99"/>
</p:tagLst>
</file>

<file path=ppt/tags/tag162.xml><?xml version="1.0" encoding="utf-8"?>
<p:tagLst xmlns:p="http://schemas.openxmlformats.org/presentationml/2006/main">
  <p:tag name="AS_UNIQUEID" val="409"/>
</p:tagLst>
</file>

<file path=ppt/tags/tag163.xml><?xml version="1.0" encoding="utf-8"?>
<p:tagLst xmlns:p="http://schemas.openxmlformats.org/presentationml/2006/main">
  <p:tag name="AS_UNIQUEID" val="410"/>
</p:tagLst>
</file>

<file path=ppt/tags/tag164.xml><?xml version="1.0" encoding="utf-8"?>
<p:tagLst xmlns:p="http://schemas.openxmlformats.org/presentationml/2006/main">
  <p:tag name="AS_UNIQUEID" val="411"/>
</p:tagLst>
</file>

<file path=ppt/tags/tag165.xml><?xml version="1.0" encoding="utf-8"?>
<p:tagLst xmlns:p="http://schemas.openxmlformats.org/presentationml/2006/main">
  <p:tag name="AS_UNIQUEID" val="103"/>
</p:tagLst>
</file>

<file path=ppt/tags/tag166.xml><?xml version="1.0" encoding="utf-8"?>
<p:tagLst xmlns:p="http://schemas.openxmlformats.org/presentationml/2006/main">
  <p:tag name="AS_UNIQUEID" val="104"/>
</p:tagLst>
</file>

<file path=ppt/tags/tag167.xml><?xml version="1.0" encoding="utf-8"?>
<p:tagLst xmlns:p="http://schemas.openxmlformats.org/presentationml/2006/main">
  <p:tag name="AS_UNIQUEID" val="105"/>
</p:tagLst>
</file>

<file path=ppt/tags/tag168.xml><?xml version="1.0" encoding="utf-8"?>
<p:tagLst xmlns:p="http://schemas.openxmlformats.org/presentationml/2006/main">
  <p:tag name="AS_UNIQUEID" val="106"/>
</p:tagLst>
</file>

<file path=ppt/tags/tag169.xml><?xml version="1.0" encoding="utf-8"?>
<p:tagLst xmlns:p="http://schemas.openxmlformats.org/presentationml/2006/main">
  <p:tag name="AS_UNIQUEID" val="107"/>
</p:tagLst>
</file>

<file path=ppt/tags/tag17.xml><?xml version="1.0" encoding="utf-8"?>
<p:tagLst xmlns:p="http://schemas.openxmlformats.org/presentationml/2006/main">
  <p:tag name="AS_UNIQUEID" val="352"/>
</p:tagLst>
</file>

<file path=ppt/tags/tag170.xml><?xml version="1.0" encoding="utf-8"?>
<p:tagLst xmlns:p="http://schemas.openxmlformats.org/presentationml/2006/main">
  <p:tag name="AS_UNIQUEID" val="108"/>
</p:tagLst>
</file>

<file path=ppt/tags/tag171.xml><?xml version="1.0" encoding="utf-8"?>
<p:tagLst xmlns:p="http://schemas.openxmlformats.org/presentationml/2006/main">
  <p:tag name="AS_UNIQUEID" val="109"/>
</p:tagLst>
</file>

<file path=ppt/tags/tag172.xml><?xml version="1.0" encoding="utf-8"?>
<p:tagLst xmlns:p="http://schemas.openxmlformats.org/presentationml/2006/main">
  <p:tag name="AS_UNIQUEID" val="110"/>
</p:tagLst>
</file>

<file path=ppt/tags/tag173.xml><?xml version="1.0" encoding="utf-8"?>
<p:tagLst xmlns:p="http://schemas.openxmlformats.org/presentationml/2006/main">
  <p:tag name="AS_UNIQUEID" val="111"/>
</p:tagLst>
</file>

<file path=ppt/tags/tag174.xml><?xml version="1.0" encoding="utf-8"?>
<p:tagLst xmlns:p="http://schemas.openxmlformats.org/presentationml/2006/main">
  <p:tag name="AS_UNIQUEID" val="112"/>
</p:tagLst>
</file>

<file path=ppt/tags/tag175.xml><?xml version="1.0" encoding="utf-8"?>
<p:tagLst xmlns:p="http://schemas.openxmlformats.org/presentationml/2006/main">
  <p:tag name="AS_UNIQUEID" val="113"/>
</p:tagLst>
</file>

<file path=ppt/tags/tag176.xml><?xml version="1.0" encoding="utf-8"?>
<p:tagLst xmlns:p="http://schemas.openxmlformats.org/presentationml/2006/main">
  <p:tag name="AS_UNIQUEID" val="114"/>
</p:tagLst>
</file>

<file path=ppt/tags/tag177.xml><?xml version="1.0" encoding="utf-8"?>
<p:tagLst xmlns:p="http://schemas.openxmlformats.org/presentationml/2006/main">
  <p:tag name="AS_UNIQUEID" val="115"/>
</p:tagLst>
</file>

<file path=ppt/tags/tag178.xml><?xml version="1.0" encoding="utf-8"?>
<p:tagLst xmlns:p="http://schemas.openxmlformats.org/presentationml/2006/main">
  <p:tag name="AS_UNIQUEID" val="415"/>
</p:tagLst>
</file>

<file path=ppt/tags/tag179.xml><?xml version="1.0" encoding="utf-8"?>
<p:tagLst xmlns:p="http://schemas.openxmlformats.org/presentationml/2006/main">
  <p:tag name="AS_UNIQUEID" val="416"/>
</p:tagLst>
</file>

<file path=ppt/tags/tag18.xml><?xml version="1.0" encoding="utf-8"?>
<p:tagLst xmlns:p="http://schemas.openxmlformats.org/presentationml/2006/main">
  <p:tag name="AS_UNIQUEID" val="353"/>
</p:tagLst>
</file>

<file path=ppt/tags/tag180.xml><?xml version="1.0" encoding="utf-8"?>
<p:tagLst xmlns:p="http://schemas.openxmlformats.org/presentationml/2006/main">
  <p:tag name="AS_UNIQUEID" val="417"/>
</p:tagLst>
</file>

<file path=ppt/tags/tag181.xml><?xml version="1.0" encoding="utf-8"?>
<p:tagLst xmlns:p="http://schemas.openxmlformats.org/presentationml/2006/main">
  <p:tag name="AS_UNIQUEID" val="116"/>
</p:tagLst>
</file>

<file path=ppt/tags/tag182.xml><?xml version="1.0" encoding="utf-8"?>
<p:tagLst xmlns:p="http://schemas.openxmlformats.org/presentationml/2006/main">
  <p:tag name="AS_UNIQUEID" val="117"/>
</p:tagLst>
</file>

<file path=ppt/tags/tag183.xml><?xml version="1.0" encoding="utf-8"?>
<p:tagLst xmlns:p="http://schemas.openxmlformats.org/presentationml/2006/main">
  <p:tag name="AS_UNIQUEID" val="418"/>
</p:tagLst>
</file>

<file path=ppt/tags/tag184.xml><?xml version="1.0" encoding="utf-8"?>
<p:tagLst xmlns:p="http://schemas.openxmlformats.org/presentationml/2006/main">
  <p:tag name="AS_UNIQUEID" val="419"/>
</p:tagLst>
</file>

<file path=ppt/tags/tag185.xml><?xml version="1.0" encoding="utf-8"?>
<p:tagLst xmlns:p="http://schemas.openxmlformats.org/presentationml/2006/main">
  <p:tag name="AS_UNIQUEID" val="420"/>
</p:tagLst>
</file>

<file path=ppt/tags/tag186.xml><?xml version="1.0" encoding="utf-8"?>
<p:tagLst xmlns:p="http://schemas.openxmlformats.org/presentationml/2006/main">
  <p:tag name="AS_UNIQUEID" val="118"/>
</p:tagLst>
</file>

<file path=ppt/tags/tag187.xml><?xml version="1.0" encoding="utf-8"?>
<p:tagLst xmlns:p="http://schemas.openxmlformats.org/presentationml/2006/main">
  <p:tag name="AS_UNIQUEID" val="119"/>
</p:tagLst>
</file>

<file path=ppt/tags/tag188.xml><?xml version="1.0" encoding="utf-8"?>
<p:tagLst xmlns:p="http://schemas.openxmlformats.org/presentationml/2006/main">
  <p:tag name="AS_UNIQUEID" val="120"/>
</p:tagLst>
</file>

<file path=ppt/tags/tag189.xml><?xml version="1.0" encoding="utf-8"?>
<p:tagLst xmlns:p="http://schemas.openxmlformats.org/presentationml/2006/main">
  <p:tag name="AS_UNIQUEID" val="121"/>
</p:tagLst>
</file>

<file path=ppt/tags/tag19.xml><?xml version="1.0" encoding="utf-8"?>
<p:tagLst xmlns:p="http://schemas.openxmlformats.org/presentationml/2006/main">
  <p:tag name="AS_UNIQUEID" val="354"/>
</p:tagLst>
</file>

<file path=ppt/tags/tag190.xml><?xml version="1.0" encoding="utf-8"?>
<p:tagLst xmlns:p="http://schemas.openxmlformats.org/presentationml/2006/main">
  <p:tag name="AS_UNIQUEID" val="421"/>
</p:tagLst>
</file>

<file path=ppt/tags/tag191.xml><?xml version="1.0" encoding="utf-8"?>
<p:tagLst xmlns:p="http://schemas.openxmlformats.org/presentationml/2006/main">
  <p:tag name="AS_UNIQUEID" val="422"/>
</p:tagLst>
</file>

<file path=ppt/tags/tag192.xml><?xml version="1.0" encoding="utf-8"?>
<p:tagLst xmlns:p="http://schemas.openxmlformats.org/presentationml/2006/main">
  <p:tag name="AS_UNIQUEID" val="423"/>
</p:tagLst>
</file>

<file path=ppt/tags/tag193.xml><?xml version="1.0" encoding="utf-8"?>
<p:tagLst xmlns:p="http://schemas.openxmlformats.org/presentationml/2006/main">
  <p:tag name="AS_UNIQUEID" val="122"/>
</p:tagLst>
</file>

<file path=ppt/tags/tag194.xml><?xml version="1.0" encoding="utf-8"?>
<p:tagLst xmlns:p="http://schemas.openxmlformats.org/presentationml/2006/main">
  <p:tag name="AS_UNIQUEID" val="424"/>
</p:tagLst>
</file>

<file path=ppt/tags/tag195.xml><?xml version="1.0" encoding="utf-8"?>
<p:tagLst xmlns:p="http://schemas.openxmlformats.org/presentationml/2006/main">
  <p:tag name="AS_UNIQUEID" val="425"/>
</p:tagLst>
</file>

<file path=ppt/tags/tag196.xml><?xml version="1.0" encoding="utf-8"?>
<p:tagLst xmlns:p="http://schemas.openxmlformats.org/presentationml/2006/main">
  <p:tag name="AS_UNIQUEID" val="426"/>
</p:tagLst>
</file>

<file path=ppt/tags/tag197.xml><?xml version="1.0" encoding="utf-8"?>
<p:tagLst xmlns:p="http://schemas.openxmlformats.org/presentationml/2006/main">
  <p:tag name="AS_UNIQUEID" val="427"/>
</p:tagLst>
</file>

<file path=ppt/tags/tag198.xml><?xml version="1.0" encoding="utf-8"?>
<p:tagLst xmlns:p="http://schemas.openxmlformats.org/presentationml/2006/main">
  <p:tag name="AS_UNIQUEID" val="123"/>
</p:tagLst>
</file>

<file path=ppt/tags/tag199.xml><?xml version="1.0" encoding="utf-8"?>
<p:tagLst xmlns:p="http://schemas.openxmlformats.org/presentationml/2006/main">
  <p:tag name="AS_UNIQUEID" val="124"/>
</p:tagLst>
</file>

<file path=ppt/tags/tag2.xml><?xml version="1.0" encoding="utf-8"?>
<p:tagLst xmlns:p="http://schemas.openxmlformats.org/presentationml/2006/main">
  <p:tag name="AS_UNIQUEID" val="331"/>
</p:tagLst>
</file>

<file path=ppt/tags/tag20.xml><?xml version="1.0" encoding="utf-8"?>
<p:tagLst xmlns:p="http://schemas.openxmlformats.org/presentationml/2006/main">
  <p:tag name="AS_UNIQUEID" val="355"/>
</p:tagLst>
</file>

<file path=ppt/tags/tag200.xml><?xml version="1.0" encoding="utf-8"?>
<p:tagLst xmlns:p="http://schemas.openxmlformats.org/presentationml/2006/main">
  <p:tag name="AS_UNIQUEID" val="428"/>
</p:tagLst>
</file>

<file path=ppt/tags/tag201.xml><?xml version="1.0" encoding="utf-8"?>
<p:tagLst xmlns:p="http://schemas.openxmlformats.org/presentationml/2006/main">
  <p:tag name="AS_UNIQUEID" val="429"/>
</p:tagLst>
</file>

<file path=ppt/tags/tag202.xml><?xml version="1.0" encoding="utf-8"?>
<p:tagLst xmlns:p="http://schemas.openxmlformats.org/presentationml/2006/main">
  <p:tag name="AS_UNIQUEID" val="430"/>
</p:tagLst>
</file>

<file path=ppt/tags/tag203.xml><?xml version="1.0" encoding="utf-8"?>
<p:tagLst xmlns:p="http://schemas.openxmlformats.org/presentationml/2006/main">
  <p:tag name="AS_UNIQUEID" val="125"/>
</p:tagLst>
</file>

<file path=ppt/tags/tag204.xml><?xml version="1.0" encoding="utf-8"?>
<p:tagLst xmlns:p="http://schemas.openxmlformats.org/presentationml/2006/main">
  <p:tag name="AS_UNIQUEID" val="126"/>
</p:tagLst>
</file>

<file path=ppt/tags/tag205.xml><?xml version="1.0" encoding="utf-8"?>
<p:tagLst xmlns:p="http://schemas.openxmlformats.org/presentationml/2006/main">
  <p:tag name="AS_UNIQUEID" val="431"/>
</p:tagLst>
</file>

<file path=ppt/tags/tag206.xml><?xml version="1.0" encoding="utf-8"?>
<p:tagLst xmlns:p="http://schemas.openxmlformats.org/presentationml/2006/main">
  <p:tag name="AS_UNIQUEID" val="432"/>
</p:tagLst>
</file>

<file path=ppt/tags/tag207.xml><?xml version="1.0" encoding="utf-8"?>
<p:tagLst xmlns:p="http://schemas.openxmlformats.org/presentationml/2006/main">
  <p:tag name="AS_UNIQUEID" val="433"/>
</p:tagLst>
</file>

<file path=ppt/tags/tag208.xml><?xml version="1.0" encoding="utf-8"?>
<p:tagLst xmlns:p="http://schemas.openxmlformats.org/presentationml/2006/main">
  <p:tag name="AS_UNIQUEID" val="127"/>
</p:tagLst>
</file>

<file path=ppt/tags/tag209.xml><?xml version="1.0" encoding="utf-8"?>
<p:tagLst xmlns:p="http://schemas.openxmlformats.org/presentationml/2006/main">
  <p:tag name="AS_UNIQUEID" val="128"/>
</p:tagLst>
</file>

<file path=ppt/tags/tag21.xml><?xml version="1.0" encoding="utf-8"?>
<p:tagLst xmlns:p="http://schemas.openxmlformats.org/presentationml/2006/main">
  <p:tag name="AS_UNIQUEID" val="356"/>
</p:tagLst>
</file>

<file path=ppt/tags/tag210.xml><?xml version="1.0" encoding="utf-8"?>
<p:tagLst xmlns:p="http://schemas.openxmlformats.org/presentationml/2006/main">
  <p:tag name="AS_UNIQUEID" val="129"/>
</p:tagLst>
</file>

<file path=ppt/tags/tag211.xml><?xml version="1.0" encoding="utf-8"?>
<p:tagLst xmlns:p="http://schemas.openxmlformats.org/presentationml/2006/main">
  <p:tag name="AS_UNIQUEID" val="130"/>
</p:tagLst>
</file>

<file path=ppt/tags/tag212.xml><?xml version="1.0" encoding="utf-8"?>
<p:tagLst xmlns:p="http://schemas.openxmlformats.org/presentationml/2006/main">
  <p:tag name="AS_UNIQUEID" val="131"/>
</p:tagLst>
</file>

<file path=ppt/tags/tag213.xml><?xml version="1.0" encoding="utf-8"?>
<p:tagLst xmlns:p="http://schemas.openxmlformats.org/presentationml/2006/main">
  <p:tag name="AS_UNIQUEID" val="132"/>
</p:tagLst>
</file>

<file path=ppt/tags/tag214.xml><?xml version="1.0" encoding="utf-8"?>
<p:tagLst xmlns:p="http://schemas.openxmlformats.org/presentationml/2006/main">
  <p:tag name="AS_UNIQUEID" val="133"/>
</p:tagLst>
</file>

<file path=ppt/tags/tag215.xml><?xml version="1.0" encoding="utf-8"?>
<p:tagLst xmlns:p="http://schemas.openxmlformats.org/presentationml/2006/main">
  <p:tag name="AS_UNIQUEID" val="134"/>
</p:tagLst>
</file>

<file path=ppt/tags/tag216.xml><?xml version="1.0" encoding="utf-8"?>
<p:tagLst xmlns:p="http://schemas.openxmlformats.org/presentationml/2006/main">
  <p:tag name="AS_UNIQUEID" val="434"/>
</p:tagLst>
</file>

<file path=ppt/tags/tag217.xml><?xml version="1.0" encoding="utf-8"?>
<p:tagLst xmlns:p="http://schemas.openxmlformats.org/presentationml/2006/main">
  <p:tag name="AS_UNIQUEID" val="435"/>
</p:tagLst>
</file>

<file path=ppt/tags/tag218.xml><?xml version="1.0" encoding="utf-8"?>
<p:tagLst xmlns:p="http://schemas.openxmlformats.org/presentationml/2006/main">
  <p:tag name="AS_UNIQUEID" val="436"/>
</p:tagLst>
</file>

<file path=ppt/tags/tag219.xml><?xml version="1.0" encoding="utf-8"?>
<p:tagLst xmlns:p="http://schemas.openxmlformats.org/presentationml/2006/main">
  <p:tag name="AS_UNIQUEID" val="135"/>
</p:tagLst>
</file>

<file path=ppt/tags/tag22.xml><?xml version="1.0" encoding="utf-8"?>
<p:tagLst xmlns:p="http://schemas.openxmlformats.org/presentationml/2006/main">
  <p:tag name="AS_UNIQUEID" val="357"/>
</p:tagLst>
</file>

<file path=ppt/tags/tag220.xml><?xml version="1.0" encoding="utf-8"?>
<p:tagLst xmlns:p="http://schemas.openxmlformats.org/presentationml/2006/main">
  <p:tag name="AS_UNIQUEID" val="136"/>
</p:tagLst>
</file>

<file path=ppt/tags/tag221.xml><?xml version="1.0" encoding="utf-8"?>
<p:tagLst xmlns:p="http://schemas.openxmlformats.org/presentationml/2006/main">
  <p:tag name="AS_UNIQUEID" val="437"/>
</p:tagLst>
</file>

<file path=ppt/tags/tag222.xml><?xml version="1.0" encoding="utf-8"?>
<p:tagLst xmlns:p="http://schemas.openxmlformats.org/presentationml/2006/main">
  <p:tag name="AS_UNIQUEID" val="438"/>
</p:tagLst>
</file>

<file path=ppt/tags/tag223.xml><?xml version="1.0" encoding="utf-8"?>
<p:tagLst xmlns:p="http://schemas.openxmlformats.org/presentationml/2006/main">
  <p:tag name="AS_UNIQUEID" val="439"/>
</p:tagLst>
</file>

<file path=ppt/tags/tag224.xml><?xml version="1.0" encoding="utf-8"?>
<p:tagLst xmlns:p="http://schemas.openxmlformats.org/presentationml/2006/main">
  <p:tag name="AS_UNIQUEID" val="137"/>
</p:tagLst>
</file>

<file path=ppt/tags/tag225.xml><?xml version="1.0" encoding="utf-8"?>
<p:tagLst xmlns:p="http://schemas.openxmlformats.org/presentationml/2006/main">
  <p:tag name="AS_UNIQUEID" val="440"/>
</p:tagLst>
</file>

<file path=ppt/tags/tag226.xml><?xml version="1.0" encoding="utf-8"?>
<p:tagLst xmlns:p="http://schemas.openxmlformats.org/presentationml/2006/main">
  <p:tag name="AS_UNIQUEID" val="441"/>
</p:tagLst>
</file>

<file path=ppt/tags/tag227.xml><?xml version="1.0" encoding="utf-8"?>
<p:tagLst xmlns:p="http://schemas.openxmlformats.org/presentationml/2006/main">
  <p:tag name="AS_UNIQUEID" val="442"/>
</p:tagLst>
</file>

<file path=ppt/tags/tag228.xml><?xml version="1.0" encoding="utf-8"?>
<p:tagLst xmlns:p="http://schemas.openxmlformats.org/presentationml/2006/main">
  <p:tag name="AS_UNIQUEID" val="443"/>
</p:tagLst>
</file>

<file path=ppt/tags/tag229.xml><?xml version="1.0" encoding="utf-8"?>
<p:tagLst xmlns:p="http://schemas.openxmlformats.org/presentationml/2006/main">
  <p:tag name="AS_UNIQUEID" val="138"/>
</p:tagLst>
</file>

<file path=ppt/tags/tag23.xml><?xml version="1.0" encoding="utf-8"?>
<p:tagLst xmlns:p="http://schemas.openxmlformats.org/presentationml/2006/main">
  <p:tag name="AS_UNIQUEID" val="358"/>
</p:tagLst>
</file>

<file path=ppt/tags/tag230.xml><?xml version="1.0" encoding="utf-8"?>
<p:tagLst xmlns:p="http://schemas.openxmlformats.org/presentationml/2006/main">
  <p:tag name="AS_UNIQUEID" val="139"/>
</p:tagLst>
</file>

<file path=ppt/tags/tag231.xml><?xml version="1.0" encoding="utf-8"?>
<p:tagLst xmlns:p="http://schemas.openxmlformats.org/presentationml/2006/main">
  <p:tag name="AS_UNIQUEID" val="140"/>
</p:tagLst>
</file>

<file path=ppt/tags/tag232.xml><?xml version="1.0" encoding="utf-8"?>
<p:tagLst xmlns:p="http://schemas.openxmlformats.org/presentationml/2006/main">
  <p:tag name="AS_UNIQUEID" val="141"/>
</p:tagLst>
</file>

<file path=ppt/tags/tag233.xml><?xml version="1.0" encoding="utf-8"?>
<p:tagLst xmlns:p="http://schemas.openxmlformats.org/presentationml/2006/main">
  <p:tag name="AS_UNIQUEID" val="444"/>
</p:tagLst>
</file>

<file path=ppt/tags/tag234.xml><?xml version="1.0" encoding="utf-8"?>
<p:tagLst xmlns:p="http://schemas.openxmlformats.org/presentationml/2006/main">
  <p:tag name="AS_UNIQUEID" val="445"/>
</p:tagLst>
</file>

<file path=ppt/tags/tag235.xml><?xml version="1.0" encoding="utf-8"?>
<p:tagLst xmlns:p="http://schemas.openxmlformats.org/presentationml/2006/main">
  <p:tag name="AS_UNIQUEID" val="446"/>
</p:tagLst>
</file>

<file path=ppt/tags/tag236.xml><?xml version="1.0" encoding="utf-8"?>
<p:tagLst xmlns:p="http://schemas.openxmlformats.org/presentationml/2006/main">
  <p:tag name="AS_UNIQUEID" val="142"/>
</p:tagLst>
</file>

<file path=ppt/tags/tag237.xml><?xml version="1.0" encoding="utf-8"?>
<p:tagLst xmlns:p="http://schemas.openxmlformats.org/presentationml/2006/main">
  <p:tag name="AS_UNIQUEID" val="143"/>
</p:tagLst>
</file>

<file path=ppt/tags/tag238.xml><?xml version="1.0" encoding="utf-8"?>
<p:tagLst xmlns:p="http://schemas.openxmlformats.org/presentationml/2006/main">
  <p:tag name="AS_UNIQUEID" val="447"/>
</p:tagLst>
</file>

<file path=ppt/tags/tag239.xml><?xml version="1.0" encoding="utf-8"?>
<p:tagLst xmlns:p="http://schemas.openxmlformats.org/presentationml/2006/main">
  <p:tag name="AS_UNIQUEID" val="448"/>
</p:tagLst>
</file>

<file path=ppt/tags/tag24.xml><?xml version="1.0" encoding="utf-8"?>
<p:tagLst xmlns:p="http://schemas.openxmlformats.org/presentationml/2006/main">
  <p:tag name="AS_UNIQUEID" val="359"/>
</p:tagLst>
</file>

<file path=ppt/tags/tag240.xml><?xml version="1.0" encoding="utf-8"?>
<p:tagLst xmlns:p="http://schemas.openxmlformats.org/presentationml/2006/main">
  <p:tag name="AS_UNIQUEID" val="449"/>
</p:tagLst>
</file>

<file path=ppt/tags/tag241.xml><?xml version="1.0" encoding="utf-8"?>
<p:tagLst xmlns:p="http://schemas.openxmlformats.org/presentationml/2006/main">
  <p:tag name="AS_UNIQUEID" val="144"/>
</p:tagLst>
</file>

<file path=ppt/tags/tag242.xml><?xml version="1.0" encoding="utf-8"?>
<p:tagLst xmlns:p="http://schemas.openxmlformats.org/presentationml/2006/main">
  <p:tag name="AS_UNIQUEID" val="145"/>
</p:tagLst>
</file>

<file path=ppt/tags/tag243.xml><?xml version="1.0" encoding="utf-8"?>
<p:tagLst xmlns:p="http://schemas.openxmlformats.org/presentationml/2006/main">
  <p:tag name="AS_UNIQUEID" val="450"/>
</p:tagLst>
</file>

<file path=ppt/tags/tag244.xml><?xml version="1.0" encoding="utf-8"?>
<p:tagLst xmlns:p="http://schemas.openxmlformats.org/presentationml/2006/main">
  <p:tag name="AS_UNIQUEID" val="451"/>
</p:tagLst>
</file>

<file path=ppt/tags/tag245.xml><?xml version="1.0" encoding="utf-8"?>
<p:tagLst xmlns:p="http://schemas.openxmlformats.org/presentationml/2006/main">
  <p:tag name="AS_UNIQUEID" val="452"/>
</p:tagLst>
</file>

<file path=ppt/tags/tag246.xml><?xml version="1.0" encoding="utf-8"?>
<p:tagLst xmlns:p="http://schemas.openxmlformats.org/presentationml/2006/main">
  <p:tag name="AS_UNIQUEID" val="146"/>
</p:tagLst>
</file>

<file path=ppt/tags/tag247.xml><?xml version="1.0" encoding="utf-8"?>
<p:tagLst xmlns:p="http://schemas.openxmlformats.org/presentationml/2006/main">
  <p:tag name="AS_UNIQUEID" val="147"/>
</p:tagLst>
</file>

<file path=ppt/tags/tag248.xml><?xml version="1.0" encoding="utf-8"?>
<p:tagLst xmlns:p="http://schemas.openxmlformats.org/presentationml/2006/main">
  <p:tag name="AS_UNIQUEID" val="453"/>
</p:tagLst>
</file>

<file path=ppt/tags/tag249.xml><?xml version="1.0" encoding="utf-8"?>
<p:tagLst xmlns:p="http://schemas.openxmlformats.org/presentationml/2006/main">
  <p:tag name="AS_UNIQUEID" val="454"/>
</p:tagLst>
</file>

<file path=ppt/tags/tag25.xml><?xml version="1.0" encoding="utf-8"?>
<p:tagLst xmlns:p="http://schemas.openxmlformats.org/presentationml/2006/main">
  <p:tag name="AS_UNIQUEID" val="360"/>
</p:tagLst>
</file>

<file path=ppt/tags/tag250.xml><?xml version="1.0" encoding="utf-8"?>
<p:tagLst xmlns:p="http://schemas.openxmlformats.org/presentationml/2006/main">
  <p:tag name="AS_UNIQUEID" val="455"/>
</p:tagLst>
</file>

<file path=ppt/tags/tag251.xml><?xml version="1.0" encoding="utf-8"?>
<p:tagLst xmlns:p="http://schemas.openxmlformats.org/presentationml/2006/main">
  <p:tag name="AS_UNIQUEID" val="148"/>
</p:tagLst>
</file>

<file path=ppt/tags/tag252.xml><?xml version="1.0" encoding="utf-8"?>
<p:tagLst xmlns:p="http://schemas.openxmlformats.org/presentationml/2006/main">
  <p:tag name="AS_UNIQUEID" val="149"/>
</p:tagLst>
</file>

<file path=ppt/tags/tag253.xml><?xml version="1.0" encoding="utf-8"?>
<p:tagLst xmlns:p="http://schemas.openxmlformats.org/presentationml/2006/main">
  <p:tag name="AS_UNIQUEID" val="150"/>
</p:tagLst>
</file>

<file path=ppt/tags/tag254.xml><?xml version="1.0" encoding="utf-8"?>
<p:tagLst xmlns:p="http://schemas.openxmlformats.org/presentationml/2006/main">
  <p:tag name="AS_UNIQUEID" val="456"/>
</p:tagLst>
</file>

<file path=ppt/tags/tag255.xml><?xml version="1.0" encoding="utf-8"?>
<p:tagLst xmlns:p="http://schemas.openxmlformats.org/presentationml/2006/main">
  <p:tag name="AS_UNIQUEID" val="457"/>
</p:tagLst>
</file>

<file path=ppt/tags/tag256.xml><?xml version="1.0" encoding="utf-8"?>
<p:tagLst xmlns:p="http://schemas.openxmlformats.org/presentationml/2006/main">
  <p:tag name="AS_UNIQUEID" val="458"/>
</p:tagLst>
</file>

<file path=ppt/tags/tag257.xml><?xml version="1.0" encoding="utf-8"?>
<p:tagLst xmlns:p="http://schemas.openxmlformats.org/presentationml/2006/main">
  <p:tag name="AS_UNIQUEID" val="151"/>
</p:tagLst>
</file>

<file path=ppt/tags/tag258.xml><?xml version="1.0" encoding="utf-8"?>
<p:tagLst xmlns:p="http://schemas.openxmlformats.org/presentationml/2006/main">
  <p:tag name="AS_UNIQUEID" val="152"/>
</p:tagLst>
</file>

<file path=ppt/tags/tag259.xml><?xml version="1.0" encoding="utf-8"?>
<p:tagLst xmlns:p="http://schemas.openxmlformats.org/presentationml/2006/main">
  <p:tag name="AS_UNIQUEID" val="459"/>
</p:tagLst>
</file>

<file path=ppt/tags/tag26.xml><?xml version="1.0" encoding="utf-8"?>
<p:tagLst xmlns:p="http://schemas.openxmlformats.org/presentationml/2006/main">
  <p:tag name="AS_UNIQUEID" val="361"/>
</p:tagLst>
</file>

<file path=ppt/tags/tag260.xml><?xml version="1.0" encoding="utf-8"?>
<p:tagLst xmlns:p="http://schemas.openxmlformats.org/presentationml/2006/main">
  <p:tag name="AS_UNIQUEID" val="460"/>
</p:tagLst>
</file>

<file path=ppt/tags/tag261.xml><?xml version="1.0" encoding="utf-8"?>
<p:tagLst xmlns:p="http://schemas.openxmlformats.org/presentationml/2006/main">
  <p:tag name="AS_UNIQUEID" val="461"/>
</p:tagLst>
</file>

<file path=ppt/tags/tag262.xml><?xml version="1.0" encoding="utf-8"?>
<p:tagLst xmlns:p="http://schemas.openxmlformats.org/presentationml/2006/main">
  <p:tag name="AS_UNIQUEID" val="203"/>
</p:tagLst>
</file>

<file path=ppt/tags/tag263.xml><?xml version="1.0" encoding="utf-8"?>
<p:tagLst xmlns:p="http://schemas.openxmlformats.org/presentationml/2006/main">
  <p:tag name="AS_UNIQUEID" val="465"/>
</p:tagLst>
</file>

<file path=ppt/tags/tag264.xml><?xml version="1.0" encoding="utf-8"?>
<p:tagLst xmlns:p="http://schemas.openxmlformats.org/presentationml/2006/main">
  <p:tag name="AS_UNIQUEID" val="466"/>
</p:tagLst>
</file>

<file path=ppt/tags/tag265.xml><?xml version="1.0" encoding="utf-8"?>
<p:tagLst xmlns:p="http://schemas.openxmlformats.org/presentationml/2006/main">
  <p:tag name="AS_UNIQUEID" val="467"/>
</p:tagLst>
</file>

<file path=ppt/tags/tag266.xml><?xml version="1.0" encoding="utf-8"?>
<p:tagLst xmlns:p="http://schemas.openxmlformats.org/presentationml/2006/main">
  <p:tag name="AS_UNIQUEID" val="468"/>
</p:tagLst>
</file>

<file path=ppt/tags/tag267.xml><?xml version="1.0" encoding="utf-8"?>
<p:tagLst xmlns:p="http://schemas.openxmlformats.org/presentationml/2006/main">
  <p:tag name="AS_UNIQUEID" val="204"/>
</p:tagLst>
</file>

<file path=ppt/tags/tag268.xml><?xml version="1.0" encoding="utf-8"?>
<p:tagLst xmlns:p="http://schemas.openxmlformats.org/presentationml/2006/main">
  <p:tag name="AS_UNIQUEID" val="205"/>
</p:tagLst>
</file>

<file path=ppt/tags/tag269.xml><?xml version="1.0" encoding="utf-8"?>
<p:tagLst xmlns:p="http://schemas.openxmlformats.org/presentationml/2006/main">
  <p:tag name="AS_UNIQUEID" val="206"/>
</p:tagLst>
</file>

<file path=ppt/tags/tag27.xml><?xml version="1.0" encoding="utf-8"?>
<p:tagLst xmlns:p="http://schemas.openxmlformats.org/presentationml/2006/main">
  <p:tag name="AS_UNIQUEID" val="362"/>
</p:tagLst>
</file>

<file path=ppt/tags/tag270.xml><?xml version="1.0" encoding="utf-8"?>
<p:tagLst xmlns:p="http://schemas.openxmlformats.org/presentationml/2006/main">
  <p:tag name="AS_UNIQUEID" val="207"/>
</p:tagLst>
</file>

<file path=ppt/tags/tag271.xml><?xml version="1.0" encoding="utf-8"?>
<p:tagLst xmlns:p="http://schemas.openxmlformats.org/presentationml/2006/main">
  <p:tag name="AS_UNIQUEID" val="208"/>
</p:tagLst>
</file>

<file path=ppt/tags/tag272.xml><?xml version="1.0" encoding="utf-8"?>
<p:tagLst xmlns:p="http://schemas.openxmlformats.org/presentationml/2006/main">
  <p:tag name="AS_UNIQUEID" val="209"/>
</p:tagLst>
</file>

<file path=ppt/tags/tag273.xml><?xml version="1.0" encoding="utf-8"?>
<p:tagLst xmlns:p="http://schemas.openxmlformats.org/presentationml/2006/main">
  <p:tag name="AS_UNIQUEID" val="210"/>
</p:tagLst>
</file>

<file path=ppt/tags/tag274.xml><?xml version="1.0" encoding="utf-8"?>
<p:tagLst xmlns:p="http://schemas.openxmlformats.org/presentationml/2006/main">
  <p:tag name="AS_UNIQUEID" val="211"/>
</p:tagLst>
</file>

<file path=ppt/tags/tag275.xml><?xml version="1.0" encoding="utf-8"?>
<p:tagLst xmlns:p="http://schemas.openxmlformats.org/presentationml/2006/main">
  <p:tag name="AS_UNIQUEID" val="212"/>
</p:tagLst>
</file>

<file path=ppt/tags/tag276.xml><?xml version="1.0" encoding="utf-8"?>
<p:tagLst xmlns:p="http://schemas.openxmlformats.org/presentationml/2006/main">
  <p:tag name="AS_UNIQUEID" val="213"/>
</p:tagLst>
</file>

<file path=ppt/tags/tag277.xml><?xml version="1.0" encoding="utf-8"?>
<p:tagLst xmlns:p="http://schemas.openxmlformats.org/presentationml/2006/main">
  <p:tag name="AS_UNIQUEID" val="214"/>
</p:tagLst>
</file>

<file path=ppt/tags/tag278.xml><?xml version="1.0" encoding="utf-8"?>
<p:tagLst xmlns:p="http://schemas.openxmlformats.org/presentationml/2006/main">
  <p:tag name="AS_UNIQUEID" val="215"/>
</p:tagLst>
</file>

<file path=ppt/tags/tag279.xml><?xml version="1.0" encoding="utf-8"?>
<p:tagLst xmlns:p="http://schemas.openxmlformats.org/presentationml/2006/main">
  <p:tag name="AS_UNIQUEID" val="216"/>
</p:tagLst>
</file>

<file path=ppt/tags/tag28.xml><?xml version="1.0" encoding="utf-8"?>
<p:tagLst xmlns:p="http://schemas.openxmlformats.org/presentationml/2006/main">
  <p:tag name="AS_UNIQUEID" val="363"/>
</p:tagLst>
</file>

<file path=ppt/tags/tag280.xml><?xml version="1.0" encoding="utf-8"?>
<p:tagLst xmlns:p="http://schemas.openxmlformats.org/presentationml/2006/main">
  <p:tag name="AS_UNIQUEID" val="217"/>
</p:tagLst>
</file>

<file path=ppt/tags/tag281.xml><?xml version="1.0" encoding="utf-8"?>
<p:tagLst xmlns:p="http://schemas.openxmlformats.org/presentationml/2006/main">
  <p:tag name="AS_UNIQUEID" val="218"/>
</p:tagLst>
</file>

<file path=ppt/tags/tag282.xml><?xml version="1.0" encoding="utf-8"?>
<p:tagLst xmlns:p="http://schemas.openxmlformats.org/presentationml/2006/main">
  <p:tag name="AS_UNIQUEID" val="219"/>
</p:tagLst>
</file>

<file path=ppt/tags/tag283.xml><?xml version="1.0" encoding="utf-8"?>
<p:tagLst xmlns:p="http://schemas.openxmlformats.org/presentationml/2006/main">
  <p:tag name="AS_UNIQUEID" val="220"/>
</p:tagLst>
</file>

<file path=ppt/tags/tag284.xml><?xml version="1.0" encoding="utf-8"?>
<p:tagLst xmlns:p="http://schemas.openxmlformats.org/presentationml/2006/main">
  <p:tag name="AS_UNIQUEID" val="221"/>
</p:tagLst>
</file>

<file path=ppt/tags/tag285.xml><?xml version="1.0" encoding="utf-8"?>
<p:tagLst xmlns:p="http://schemas.openxmlformats.org/presentationml/2006/main">
  <p:tag name="AS_UNIQUEID" val="469"/>
</p:tagLst>
</file>

<file path=ppt/tags/tag286.xml><?xml version="1.0" encoding="utf-8"?>
<p:tagLst xmlns:p="http://schemas.openxmlformats.org/presentationml/2006/main">
  <p:tag name="AS_UNIQUEID" val="470"/>
</p:tagLst>
</file>

<file path=ppt/tags/tag287.xml><?xml version="1.0" encoding="utf-8"?>
<p:tagLst xmlns:p="http://schemas.openxmlformats.org/presentationml/2006/main">
  <p:tag name="AS_UNIQUEID" val="471"/>
</p:tagLst>
</file>

<file path=ppt/tags/tag288.xml><?xml version="1.0" encoding="utf-8"?>
<p:tagLst xmlns:p="http://schemas.openxmlformats.org/presentationml/2006/main">
  <p:tag name="AS_UNIQUEID" val="222"/>
</p:tagLst>
</file>

<file path=ppt/tags/tag289.xml><?xml version="1.0" encoding="utf-8"?>
<p:tagLst xmlns:p="http://schemas.openxmlformats.org/presentationml/2006/main">
  <p:tag name="AS_UNIQUEID" val="223"/>
</p:tagLst>
</file>

<file path=ppt/tags/tag29.xml><?xml version="1.0" encoding="utf-8"?>
<p:tagLst xmlns:p="http://schemas.openxmlformats.org/presentationml/2006/main">
  <p:tag name="AS_UNIQUEID" val="364"/>
</p:tagLst>
</file>

<file path=ppt/tags/tag290.xml><?xml version="1.0" encoding="utf-8"?>
<p:tagLst xmlns:p="http://schemas.openxmlformats.org/presentationml/2006/main">
  <p:tag name="AS_UNIQUEID" val="224"/>
</p:tagLst>
</file>

<file path=ppt/tags/tag291.xml><?xml version="1.0" encoding="utf-8"?>
<p:tagLst xmlns:p="http://schemas.openxmlformats.org/presentationml/2006/main">
  <p:tag name="AS_UNIQUEID" val="472"/>
</p:tagLst>
</file>

<file path=ppt/tags/tag292.xml><?xml version="1.0" encoding="utf-8"?>
<p:tagLst xmlns:p="http://schemas.openxmlformats.org/presentationml/2006/main">
  <p:tag name="AS_UNIQUEID" val="473"/>
</p:tagLst>
</file>

<file path=ppt/tags/tag293.xml><?xml version="1.0" encoding="utf-8"?>
<p:tagLst xmlns:p="http://schemas.openxmlformats.org/presentationml/2006/main">
  <p:tag name="AS_UNIQUEID" val="474"/>
</p:tagLst>
</file>

<file path=ppt/tags/tag294.xml><?xml version="1.0" encoding="utf-8"?>
<p:tagLst xmlns:p="http://schemas.openxmlformats.org/presentationml/2006/main">
  <p:tag name="AS_UNIQUEID" val="225"/>
</p:tagLst>
</file>

<file path=ppt/tags/tag295.xml><?xml version="1.0" encoding="utf-8"?>
<p:tagLst xmlns:p="http://schemas.openxmlformats.org/presentationml/2006/main">
  <p:tag name="AS_UNIQUEID" val="226"/>
</p:tagLst>
</file>

<file path=ppt/tags/tag296.xml><?xml version="1.0" encoding="utf-8"?>
<p:tagLst xmlns:p="http://schemas.openxmlformats.org/presentationml/2006/main">
  <p:tag name="AS_UNIQUEID" val="227"/>
</p:tagLst>
</file>

<file path=ppt/tags/tag297.xml><?xml version="1.0" encoding="utf-8"?>
<p:tagLst xmlns:p="http://schemas.openxmlformats.org/presentationml/2006/main">
  <p:tag name="AS_UNIQUEID" val="475"/>
</p:tagLst>
</file>

<file path=ppt/tags/tag298.xml><?xml version="1.0" encoding="utf-8"?>
<p:tagLst xmlns:p="http://schemas.openxmlformats.org/presentationml/2006/main">
  <p:tag name="AS_UNIQUEID" val="476"/>
</p:tagLst>
</file>

<file path=ppt/tags/tag299.xml><?xml version="1.0" encoding="utf-8"?>
<p:tagLst xmlns:p="http://schemas.openxmlformats.org/presentationml/2006/main">
  <p:tag name="AS_UNIQUEID" val="477"/>
</p:tagLst>
</file>

<file path=ppt/tags/tag3.xml><?xml version="1.0" encoding="utf-8"?>
<p:tagLst xmlns:p="http://schemas.openxmlformats.org/presentationml/2006/main">
  <p:tag name="AS_UNIQUEID" val="332"/>
</p:tagLst>
</file>

<file path=ppt/tags/tag30.xml><?xml version="1.0" encoding="utf-8"?>
<p:tagLst xmlns:p="http://schemas.openxmlformats.org/presentationml/2006/main">
  <p:tag name="AS_UNIQUEID" val="365"/>
</p:tagLst>
</file>

<file path=ppt/tags/tag300.xml><?xml version="1.0" encoding="utf-8"?>
<p:tagLst xmlns:p="http://schemas.openxmlformats.org/presentationml/2006/main">
  <p:tag name="AS_UNIQUEID" val="228"/>
</p:tagLst>
</file>

<file path=ppt/tags/tag301.xml><?xml version="1.0" encoding="utf-8"?>
<p:tagLst xmlns:p="http://schemas.openxmlformats.org/presentationml/2006/main">
  <p:tag name="AS_UNIQUEID" val="229"/>
</p:tagLst>
</file>

<file path=ppt/tags/tag302.xml><?xml version="1.0" encoding="utf-8"?>
<p:tagLst xmlns:p="http://schemas.openxmlformats.org/presentationml/2006/main">
  <p:tag name="AS_UNIQUEID" val="230"/>
</p:tagLst>
</file>

<file path=ppt/tags/tag303.xml><?xml version="1.0" encoding="utf-8"?>
<p:tagLst xmlns:p="http://schemas.openxmlformats.org/presentationml/2006/main">
  <p:tag name="AS_UNIQUEID" val="478"/>
</p:tagLst>
</file>

<file path=ppt/tags/tag304.xml><?xml version="1.0" encoding="utf-8"?>
<p:tagLst xmlns:p="http://schemas.openxmlformats.org/presentationml/2006/main">
  <p:tag name="AS_UNIQUEID" val="479"/>
</p:tagLst>
</file>

<file path=ppt/tags/tag305.xml><?xml version="1.0" encoding="utf-8"?>
<p:tagLst xmlns:p="http://schemas.openxmlformats.org/presentationml/2006/main">
  <p:tag name="AS_UNIQUEID" val="480"/>
</p:tagLst>
</file>

<file path=ppt/tags/tag306.xml><?xml version="1.0" encoding="utf-8"?>
<p:tagLst xmlns:p="http://schemas.openxmlformats.org/presentationml/2006/main">
  <p:tag name="AS_UNIQUEID" val="231"/>
</p:tagLst>
</file>

<file path=ppt/tags/tag307.xml><?xml version="1.0" encoding="utf-8"?>
<p:tagLst xmlns:p="http://schemas.openxmlformats.org/presentationml/2006/main">
  <p:tag name="AS_UNIQUEID" val="232"/>
</p:tagLst>
</file>

<file path=ppt/tags/tag308.xml><?xml version="1.0" encoding="utf-8"?>
<p:tagLst xmlns:p="http://schemas.openxmlformats.org/presentationml/2006/main">
  <p:tag name="AS_UNIQUEID" val="233"/>
</p:tagLst>
</file>

<file path=ppt/tags/tag309.xml><?xml version="1.0" encoding="utf-8"?>
<p:tagLst xmlns:p="http://schemas.openxmlformats.org/presentationml/2006/main">
  <p:tag name="AS_UNIQUEID" val="481"/>
</p:tagLst>
</file>

<file path=ppt/tags/tag31.xml><?xml version="1.0" encoding="utf-8"?>
<p:tagLst xmlns:p="http://schemas.openxmlformats.org/presentationml/2006/main">
  <p:tag name="AS_UNIQUEID" val="366"/>
</p:tagLst>
</file>

<file path=ppt/tags/tag310.xml><?xml version="1.0" encoding="utf-8"?>
<p:tagLst xmlns:p="http://schemas.openxmlformats.org/presentationml/2006/main">
  <p:tag name="AS_UNIQUEID" val="482"/>
</p:tagLst>
</file>

<file path=ppt/tags/tag311.xml><?xml version="1.0" encoding="utf-8"?>
<p:tagLst xmlns:p="http://schemas.openxmlformats.org/presentationml/2006/main">
  <p:tag name="AS_UNIQUEID" val="483"/>
</p:tagLst>
</file>

<file path=ppt/tags/tag312.xml><?xml version="1.0" encoding="utf-8"?>
<p:tagLst xmlns:p="http://schemas.openxmlformats.org/presentationml/2006/main">
  <p:tag name="AS_UNIQUEID" val="234"/>
</p:tagLst>
</file>

<file path=ppt/tags/tag313.xml><?xml version="1.0" encoding="utf-8"?>
<p:tagLst xmlns:p="http://schemas.openxmlformats.org/presentationml/2006/main">
  <p:tag name="AS_UNIQUEID" val="235"/>
</p:tagLst>
</file>

<file path=ppt/tags/tag314.xml><?xml version="1.0" encoding="utf-8"?>
<p:tagLst xmlns:p="http://schemas.openxmlformats.org/presentationml/2006/main">
  <p:tag name="AS_UNIQUEID" val="236"/>
</p:tagLst>
</file>

<file path=ppt/tags/tag315.xml><?xml version="1.0" encoding="utf-8"?>
<p:tagLst xmlns:p="http://schemas.openxmlformats.org/presentationml/2006/main">
  <p:tag name="AS_UNIQUEID" val="484"/>
</p:tagLst>
</file>

<file path=ppt/tags/tag316.xml><?xml version="1.0" encoding="utf-8"?>
<p:tagLst xmlns:p="http://schemas.openxmlformats.org/presentationml/2006/main">
  <p:tag name="AS_UNIQUEID" val="485"/>
</p:tagLst>
</file>

<file path=ppt/tags/tag317.xml><?xml version="1.0" encoding="utf-8"?>
<p:tagLst xmlns:p="http://schemas.openxmlformats.org/presentationml/2006/main">
  <p:tag name="AS_UNIQUEID" val="486"/>
</p:tagLst>
</file>

<file path=ppt/tags/tag318.xml><?xml version="1.0" encoding="utf-8"?>
<p:tagLst xmlns:p="http://schemas.openxmlformats.org/presentationml/2006/main">
  <p:tag name="AS_UNIQUEID" val="237"/>
</p:tagLst>
</file>

<file path=ppt/tags/tag319.xml><?xml version="1.0" encoding="utf-8"?>
<p:tagLst xmlns:p="http://schemas.openxmlformats.org/presentationml/2006/main">
  <p:tag name="AS_UNIQUEID" val="238"/>
</p:tagLst>
</file>

<file path=ppt/tags/tag32.xml><?xml version="1.0" encoding="utf-8"?>
<p:tagLst xmlns:p="http://schemas.openxmlformats.org/presentationml/2006/main">
  <p:tag name="AS_UNIQUEID" val="367"/>
</p:tagLst>
</file>

<file path=ppt/tags/tag320.xml><?xml version="1.0" encoding="utf-8"?>
<p:tagLst xmlns:p="http://schemas.openxmlformats.org/presentationml/2006/main">
  <p:tag name="AS_UNIQUEID" val="239"/>
</p:tagLst>
</file>

<file path=ppt/tags/tag321.xml><?xml version="1.0" encoding="utf-8"?>
<p:tagLst xmlns:p="http://schemas.openxmlformats.org/presentationml/2006/main">
  <p:tag name="AS_UNIQUEID" val="240"/>
</p:tagLst>
</file>

<file path=ppt/tags/tag322.xml><?xml version="1.0" encoding="utf-8"?>
<p:tagLst xmlns:p="http://schemas.openxmlformats.org/presentationml/2006/main">
  <p:tag name="AS_UNIQUEID" val="241"/>
</p:tagLst>
</file>

<file path=ppt/tags/tag323.xml><?xml version="1.0" encoding="utf-8"?>
<p:tagLst xmlns:p="http://schemas.openxmlformats.org/presentationml/2006/main">
  <p:tag name="AS_UNIQUEID" val="242"/>
</p:tagLst>
</file>

<file path=ppt/tags/tag324.xml><?xml version="1.0" encoding="utf-8"?>
<p:tagLst xmlns:p="http://schemas.openxmlformats.org/presentationml/2006/main">
  <p:tag name="AS_UNIQUEID" val="243"/>
</p:tagLst>
</file>

<file path=ppt/tags/tag325.xml><?xml version="1.0" encoding="utf-8"?>
<p:tagLst xmlns:p="http://schemas.openxmlformats.org/presentationml/2006/main">
  <p:tag name="AS_UNIQUEID" val="244"/>
</p:tagLst>
</file>

<file path=ppt/tags/tag326.xml><?xml version="1.0" encoding="utf-8"?>
<p:tagLst xmlns:p="http://schemas.openxmlformats.org/presentationml/2006/main">
  <p:tag name="AS_UNIQUEID" val="245"/>
</p:tagLst>
</file>

<file path=ppt/tags/tag327.xml><?xml version="1.0" encoding="utf-8"?>
<p:tagLst xmlns:p="http://schemas.openxmlformats.org/presentationml/2006/main">
  <p:tag name="AS_UNIQUEID" val="246"/>
</p:tagLst>
</file>

<file path=ppt/tags/tag328.xml><?xml version="1.0" encoding="utf-8"?>
<p:tagLst xmlns:p="http://schemas.openxmlformats.org/presentationml/2006/main">
  <p:tag name="AS_UNIQUEID" val="247"/>
</p:tagLst>
</file>

<file path=ppt/tags/tag329.xml><?xml version="1.0" encoding="utf-8"?>
<p:tagLst xmlns:p="http://schemas.openxmlformats.org/presentationml/2006/main">
  <p:tag name="AS_UNIQUEID" val="248"/>
</p:tagLst>
</file>

<file path=ppt/tags/tag33.xml><?xml version="1.0" encoding="utf-8"?>
<p:tagLst xmlns:p="http://schemas.openxmlformats.org/presentationml/2006/main">
  <p:tag name="AS_UNIQUEID" val="368"/>
</p:tagLst>
</file>

<file path=ppt/tags/tag330.xml><?xml version="1.0" encoding="utf-8"?>
<p:tagLst xmlns:p="http://schemas.openxmlformats.org/presentationml/2006/main">
  <p:tag name="AS_UNIQUEID" val="249"/>
</p:tagLst>
</file>

<file path=ppt/tags/tag331.xml><?xml version="1.0" encoding="utf-8"?>
<p:tagLst xmlns:p="http://schemas.openxmlformats.org/presentationml/2006/main">
  <p:tag name="AS_UNIQUEID" val="250"/>
</p:tagLst>
</file>

<file path=ppt/tags/tag332.xml><?xml version="1.0" encoding="utf-8"?>
<p:tagLst xmlns:p="http://schemas.openxmlformats.org/presentationml/2006/main">
  <p:tag name="AS_UNIQUEID" val="251"/>
</p:tagLst>
</file>

<file path=ppt/tags/tag333.xml><?xml version="1.0" encoding="utf-8"?>
<p:tagLst xmlns:p="http://schemas.openxmlformats.org/presentationml/2006/main">
  <p:tag name="AS_UNIQUEID" val="252"/>
</p:tagLst>
</file>

<file path=ppt/tags/tag334.xml><?xml version="1.0" encoding="utf-8"?>
<p:tagLst xmlns:p="http://schemas.openxmlformats.org/presentationml/2006/main">
  <p:tag name="AS_UNIQUEID" val="253"/>
</p:tagLst>
</file>

<file path=ppt/tags/tag335.xml><?xml version="1.0" encoding="utf-8"?>
<p:tagLst xmlns:p="http://schemas.openxmlformats.org/presentationml/2006/main">
  <p:tag name="AS_UNIQUEID" val="254"/>
</p:tagLst>
</file>

<file path=ppt/tags/tag336.xml><?xml version="1.0" encoding="utf-8"?>
<p:tagLst xmlns:p="http://schemas.openxmlformats.org/presentationml/2006/main">
  <p:tag name="AS_UNIQUEID" val="255"/>
</p:tagLst>
</file>

<file path=ppt/tags/tag337.xml><?xml version="1.0" encoding="utf-8"?>
<p:tagLst xmlns:p="http://schemas.openxmlformats.org/presentationml/2006/main">
  <p:tag name="AS_UNIQUEID" val="256"/>
</p:tagLst>
</file>

<file path=ppt/tags/tag338.xml><?xml version="1.0" encoding="utf-8"?>
<p:tagLst xmlns:p="http://schemas.openxmlformats.org/presentationml/2006/main">
  <p:tag name="AS_UNIQUEID" val="257"/>
</p:tagLst>
</file>

<file path=ppt/tags/tag339.xml><?xml version="1.0" encoding="utf-8"?>
<p:tagLst xmlns:p="http://schemas.openxmlformats.org/presentationml/2006/main">
  <p:tag name="AS_UNIQUEID" val="258"/>
</p:tagLst>
</file>

<file path=ppt/tags/tag34.xml><?xml version="1.0" encoding="utf-8"?>
<p:tagLst xmlns:p="http://schemas.openxmlformats.org/presentationml/2006/main">
  <p:tag name="AS_UNIQUEID" val="3"/>
</p:tagLst>
</file>

<file path=ppt/tags/tag340.xml><?xml version="1.0" encoding="utf-8"?>
<p:tagLst xmlns:p="http://schemas.openxmlformats.org/presentationml/2006/main">
  <p:tag name="AS_UNIQUEID" val="259"/>
</p:tagLst>
</file>

<file path=ppt/tags/tag341.xml><?xml version="1.0" encoding="utf-8"?>
<p:tagLst xmlns:p="http://schemas.openxmlformats.org/presentationml/2006/main">
  <p:tag name="AS_UNIQUEID" val="260"/>
</p:tagLst>
</file>

<file path=ppt/tags/tag342.xml><?xml version="1.0" encoding="utf-8"?>
<p:tagLst xmlns:p="http://schemas.openxmlformats.org/presentationml/2006/main">
  <p:tag name="AS_UNIQUEID" val="487"/>
</p:tagLst>
</file>

<file path=ppt/tags/tag343.xml><?xml version="1.0" encoding="utf-8"?>
<p:tagLst xmlns:p="http://schemas.openxmlformats.org/presentationml/2006/main">
  <p:tag name="AS_UNIQUEID" val="488"/>
</p:tagLst>
</file>

<file path=ppt/tags/tag344.xml><?xml version="1.0" encoding="utf-8"?>
<p:tagLst xmlns:p="http://schemas.openxmlformats.org/presentationml/2006/main">
  <p:tag name="AS_UNIQUEID" val="261"/>
</p:tagLst>
</file>

<file path=ppt/tags/tag345.xml><?xml version="1.0" encoding="utf-8"?>
<p:tagLst xmlns:p="http://schemas.openxmlformats.org/presentationml/2006/main">
  <p:tag name="AS_UNIQUEID" val="262"/>
</p:tagLst>
</file>

<file path=ppt/tags/tag346.xml><?xml version="1.0" encoding="utf-8"?>
<p:tagLst xmlns:p="http://schemas.openxmlformats.org/presentationml/2006/main">
  <p:tag name="AS_UNIQUEID" val="263"/>
</p:tagLst>
</file>

<file path=ppt/tags/tag347.xml><?xml version="1.0" encoding="utf-8"?>
<p:tagLst xmlns:p="http://schemas.openxmlformats.org/presentationml/2006/main">
  <p:tag name="AS_UNIQUEID" val="264"/>
</p:tagLst>
</file>

<file path=ppt/tags/tag348.xml><?xml version="1.0" encoding="utf-8"?>
<p:tagLst xmlns:p="http://schemas.openxmlformats.org/presentationml/2006/main">
  <p:tag name="AS_UNIQUEID" val="265"/>
</p:tagLst>
</file>

<file path=ppt/tags/tag349.xml><?xml version="1.0" encoding="utf-8"?>
<p:tagLst xmlns:p="http://schemas.openxmlformats.org/presentationml/2006/main">
  <p:tag name="AS_UNIQUEID" val="266"/>
</p:tagLst>
</file>

<file path=ppt/tags/tag35.xml><?xml version="1.0" encoding="utf-8"?>
<p:tagLst xmlns:p="http://schemas.openxmlformats.org/presentationml/2006/main">
  <p:tag name="AS_UNIQUEID" val="372"/>
</p:tagLst>
</file>

<file path=ppt/tags/tag350.xml><?xml version="1.0" encoding="utf-8"?>
<p:tagLst xmlns:p="http://schemas.openxmlformats.org/presentationml/2006/main">
  <p:tag name="AS_UNIQUEID" val="267"/>
</p:tagLst>
</file>

<file path=ppt/tags/tag351.xml><?xml version="1.0" encoding="utf-8"?>
<p:tagLst xmlns:p="http://schemas.openxmlformats.org/presentationml/2006/main">
  <p:tag name="AS_UNIQUEID" val="268"/>
</p:tagLst>
</file>

<file path=ppt/tags/tag352.xml><?xml version="1.0" encoding="utf-8"?>
<p:tagLst xmlns:p="http://schemas.openxmlformats.org/presentationml/2006/main">
  <p:tag name="AS_UNIQUEID" val="269"/>
</p:tagLst>
</file>

<file path=ppt/tags/tag353.xml><?xml version="1.0" encoding="utf-8"?>
<p:tagLst xmlns:p="http://schemas.openxmlformats.org/presentationml/2006/main">
  <p:tag name="AS_UNIQUEID" val="270"/>
</p:tagLst>
</file>

<file path=ppt/tags/tag354.xml><?xml version="1.0" encoding="utf-8"?>
<p:tagLst xmlns:p="http://schemas.openxmlformats.org/presentationml/2006/main">
  <p:tag name="AS_UNIQUEID" val="271"/>
</p:tagLst>
</file>

<file path=ppt/tags/tag355.xml><?xml version="1.0" encoding="utf-8"?>
<p:tagLst xmlns:p="http://schemas.openxmlformats.org/presentationml/2006/main">
  <p:tag name="AS_UNIQUEID" val="272"/>
</p:tagLst>
</file>

<file path=ppt/tags/tag356.xml><?xml version="1.0" encoding="utf-8"?>
<p:tagLst xmlns:p="http://schemas.openxmlformats.org/presentationml/2006/main">
  <p:tag name="AS_UNIQUEID" val="273"/>
</p:tagLst>
</file>

<file path=ppt/tags/tag357.xml><?xml version="1.0" encoding="utf-8"?>
<p:tagLst xmlns:p="http://schemas.openxmlformats.org/presentationml/2006/main">
  <p:tag name="AS_UNIQUEID" val="274"/>
</p:tagLst>
</file>

<file path=ppt/tags/tag358.xml><?xml version="1.0" encoding="utf-8"?>
<p:tagLst xmlns:p="http://schemas.openxmlformats.org/presentationml/2006/main">
  <p:tag name="AS_UNIQUEID" val="275"/>
</p:tagLst>
</file>

<file path=ppt/tags/tag359.xml><?xml version="1.0" encoding="utf-8"?>
<p:tagLst xmlns:p="http://schemas.openxmlformats.org/presentationml/2006/main">
  <p:tag name="AS_UNIQUEID" val="276"/>
</p:tagLst>
</file>

<file path=ppt/tags/tag36.xml><?xml version="1.0" encoding="utf-8"?>
<p:tagLst xmlns:p="http://schemas.openxmlformats.org/presentationml/2006/main">
  <p:tag name="AS_UNIQUEID" val="373"/>
</p:tagLst>
</file>

<file path=ppt/tags/tag360.xml><?xml version="1.0" encoding="utf-8"?>
<p:tagLst xmlns:p="http://schemas.openxmlformats.org/presentationml/2006/main">
  <p:tag name="AS_UNIQUEID" val="277"/>
</p:tagLst>
</file>

<file path=ppt/tags/tag361.xml><?xml version="1.0" encoding="utf-8"?>
<p:tagLst xmlns:p="http://schemas.openxmlformats.org/presentationml/2006/main">
  <p:tag name="AS_UNIQUEID" val="278"/>
</p:tagLst>
</file>

<file path=ppt/tags/tag362.xml><?xml version="1.0" encoding="utf-8"?>
<p:tagLst xmlns:p="http://schemas.openxmlformats.org/presentationml/2006/main">
  <p:tag name="AS_UNIQUEID" val="279"/>
</p:tagLst>
</file>

<file path=ppt/tags/tag363.xml><?xml version="1.0" encoding="utf-8"?>
<p:tagLst xmlns:p="http://schemas.openxmlformats.org/presentationml/2006/main">
  <p:tag name="AS_UNIQUEID" val="280"/>
</p:tagLst>
</file>

<file path=ppt/tags/tag364.xml><?xml version="1.0" encoding="utf-8"?>
<p:tagLst xmlns:p="http://schemas.openxmlformats.org/presentationml/2006/main">
  <p:tag name="AS_UNIQUEID" val="281"/>
</p:tagLst>
</file>

<file path=ppt/tags/tag365.xml><?xml version="1.0" encoding="utf-8"?>
<p:tagLst xmlns:p="http://schemas.openxmlformats.org/presentationml/2006/main">
  <p:tag name="AS_UNIQUEID" val="282"/>
</p:tagLst>
</file>

<file path=ppt/tags/tag366.xml><?xml version="1.0" encoding="utf-8"?>
<p:tagLst xmlns:p="http://schemas.openxmlformats.org/presentationml/2006/main">
  <p:tag name="AS_UNIQUEID" val="283"/>
</p:tagLst>
</file>

<file path=ppt/tags/tag367.xml><?xml version="1.0" encoding="utf-8"?>
<p:tagLst xmlns:p="http://schemas.openxmlformats.org/presentationml/2006/main">
  <p:tag name="AS_UNIQUEID" val="284"/>
</p:tagLst>
</file>

<file path=ppt/tags/tag368.xml><?xml version="1.0" encoding="utf-8"?>
<p:tagLst xmlns:p="http://schemas.openxmlformats.org/presentationml/2006/main">
  <p:tag name="AS_UNIQUEID" val="285"/>
</p:tagLst>
</file>

<file path=ppt/tags/tag369.xml><?xml version="1.0" encoding="utf-8"?>
<p:tagLst xmlns:p="http://schemas.openxmlformats.org/presentationml/2006/main">
  <p:tag name="AS_UNIQUEID" val="286"/>
</p:tagLst>
</file>

<file path=ppt/tags/tag37.xml><?xml version="1.0" encoding="utf-8"?>
<p:tagLst xmlns:p="http://schemas.openxmlformats.org/presentationml/2006/main">
  <p:tag name="AS_UNIQUEID" val="374"/>
</p:tagLst>
</file>

<file path=ppt/tags/tag370.xml><?xml version="1.0" encoding="utf-8"?>
<p:tagLst xmlns:p="http://schemas.openxmlformats.org/presentationml/2006/main">
  <p:tag name="AS_UNIQUEID" val="287"/>
</p:tagLst>
</file>

<file path=ppt/tags/tag371.xml><?xml version="1.0" encoding="utf-8"?>
<p:tagLst xmlns:p="http://schemas.openxmlformats.org/presentationml/2006/main">
  <p:tag name="AS_UNIQUEID" val="489"/>
</p:tagLst>
</file>

<file path=ppt/tags/tag372.xml><?xml version="1.0" encoding="utf-8"?>
<p:tagLst xmlns:p="http://schemas.openxmlformats.org/presentationml/2006/main">
  <p:tag name="AS_UNIQUEID" val="490"/>
</p:tagLst>
</file>

<file path=ppt/tags/tag373.xml><?xml version="1.0" encoding="utf-8"?>
<p:tagLst xmlns:p="http://schemas.openxmlformats.org/presentationml/2006/main">
  <p:tag name="AS_UNIQUEID" val="288"/>
</p:tagLst>
</file>

<file path=ppt/tags/tag374.xml><?xml version="1.0" encoding="utf-8"?>
<p:tagLst xmlns:p="http://schemas.openxmlformats.org/presentationml/2006/main">
  <p:tag name="AS_UNIQUEID" val="289"/>
</p:tagLst>
</file>

<file path=ppt/tags/tag375.xml><?xml version="1.0" encoding="utf-8"?>
<p:tagLst xmlns:p="http://schemas.openxmlformats.org/presentationml/2006/main">
  <p:tag name="AS_UNIQUEID" val="491"/>
</p:tagLst>
</file>

<file path=ppt/tags/tag376.xml><?xml version="1.0" encoding="utf-8"?>
<p:tagLst xmlns:p="http://schemas.openxmlformats.org/presentationml/2006/main">
  <p:tag name="AS_UNIQUEID" val="492"/>
</p:tagLst>
</file>

<file path=ppt/tags/tag377.xml><?xml version="1.0" encoding="utf-8"?>
<p:tagLst xmlns:p="http://schemas.openxmlformats.org/presentationml/2006/main">
  <p:tag name="AS_UNIQUEID" val="493"/>
</p:tagLst>
</file>

<file path=ppt/tags/tag378.xml><?xml version="1.0" encoding="utf-8"?>
<p:tagLst xmlns:p="http://schemas.openxmlformats.org/presentationml/2006/main">
  <p:tag name="AS_UNIQUEID" val="290"/>
</p:tagLst>
</file>

<file path=ppt/tags/tag379.xml><?xml version="1.0" encoding="utf-8"?>
<p:tagLst xmlns:p="http://schemas.openxmlformats.org/presentationml/2006/main">
  <p:tag name="AS_UNIQUEID" val="291"/>
</p:tagLst>
</file>

<file path=ppt/tags/tag38.xml><?xml version="1.0" encoding="utf-8"?>
<p:tagLst xmlns:p="http://schemas.openxmlformats.org/presentationml/2006/main">
  <p:tag name="AS_UNIQUEID" val="375"/>
</p:tagLst>
</file>

<file path=ppt/tags/tag380.xml><?xml version="1.0" encoding="utf-8"?>
<p:tagLst xmlns:p="http://schemas.openxmlformats.org/presentationml/2006/main">
  <p:tag name="AS_UNIQUEID" val="292"/>
</p:tagLst>
</file>

<file path=ppt/tags/tag381.xml><?xml version="1.0" encoding="utf-8"?>
<p:tagLst xmlns:p="http://schemas.openxmlformats.org/presentationml/2006/main">
  <p:tag name="AS_UNIQUEID" val="293"/>
</p:tagLst>
</file>

<file path=ppt/tags/tag382.xml><?xml version="1.0" encoding="utf-8"?>
<p:tagLst xmlns:p="http://schemas.openxmlformats.org/presentationml/2006/main">
  <p:tag name="AS_UNIQUEID" val="294"/>
</p:tagLst>
</file>

<file path=ppt/tags/tag383.xml><?xml version="1.0" encoding="utf-8"?>
<p:tagLst xmlns:p="http://schemas.openxmlformats.org/presentationml/2006/main">
  <p:tag name="AS_UNIQUEID" val="295"/>
</p:tagLst>
</file>

<file path=ppt/tags/tag384.xml><?xml version="1.0" encoding="utf-8"?>
<p:tagLst xmlns:p="http://schemas.openxmlformats.org/presentationml/2006/main">
  <p:tag name="AS_UNIQUEID" val="296"/>
</p:tagLst>
</file>

<file path=ppt/tags/tag385.xml><?xml version="1.0" encoding="utf-8"?>
<p:tagLst xmlns:p="http://schemas.openxmlformats.org/presentationml/2006/main">
  <p:tag name="AS_UNIQUEID" val="297"/>
</p:tagLst>
</file>

<file path=ppt/tags/tag386.xml><?xml version="1.0" encoding="utf-8"?>
<p:tagLst xmlns:p="http://schemas.openxmlformats.org/presentationml/2006/main">
  <p:tag name="AS_UNIQUEID" val="298"/>
</p:tagLst>
</file>

<file path=ppt/tags/tag387.xml><?xml version="1.0" encoding="utf-8"?>
<p:tagLst xmlns:p="http://schemas.openxmlformats.org/presentationml/2006/main">
  <p:tag name="AS_UNIQUEID" val="299"/>
</p:tagLst>
</file>

<file path=ppt/tags/tag388.xml><?xml version="1.0" encoding="utf-8"?>
<p:tagLst xmlns:p="http://schemas.openxmlformats.org/presentationml/2006/main">
  <p:tag name="AS_UNIQUEID" val="300"/>
</p:tagLst>
</file>

<file path=ppt/tags/tag389.xml><?xml version="1.0" encoding="utf-8"?>
<p:tagLst xmlns:p="http://schemas.openxmlformats.org/presentationml/2006/main">
  <p:tag name="AS_UNIQUEID" val="494"/>
</p:tagLst>
</file>

<file path=ppt/tags/tag39.xml><?xml version="1.0" encoding="utf-8"?>
<p:tagLst xmlns:p="http://schemas.openxmlformats.org/presentationml/2006/main">
  <p:tag name="AS_UNIQUEID" val="4"/>
</p:tagLst>
</file>

<file path=ppt/tags/tag390.xml><?xml version="1.0" encoding="utf-8"?>
<p:tagLst xmlns:p="http://schemas.openxmlformats.org/presentationml/2006/main">
  <p:tag name="AS_UNIQUEID" val="495"/>
</p:tagLst>
</file>

<file path=ppt/tags/tag391.xml><?xml version="1.0" encoding="utf-8"?>
<p:tagLst xmlns:p="http://schemas.openxmlformats.org/presentationml/2006/main">
  <p:tag name="AS_UNIQUEID" val="496"/>
</p:tagLst>
</file>

<file path=ppt/tags/tag392.xml><?xml version="1.0" encoding="utf-8"?>
<p:tagLst xmlns:p="http://schemas.openxmlformats.org/presentationml/2006/main">
  <p:tag name="AS_UNIQUEID" val="301"/>
</p:tagLst>
</file>

<file path=ppt/tags/tag393.xml><?xml version="1.0" encoding="utf-8"?>
<p:tagLst xmlns:p="http://schemas.openxmlformats.org/presentationml/2006/main">
  <p:tag name="AS_UNIQUEID" val="497"/>
</p:tagLst>
</file>

<file path=ppt/tags/tag394.xml><?xml version="1.0" encoding="utf-8"?>
<p:tagLst xmlns:p="http://schemas.openxmlformats.org/presentationml/2006/main">
  <p:tag name="AS_UNIQUEID" val="498"/>
</p:tagLst>
</file>

<file path=ppt/tags/tag395.xml><?xml version="1.0" encoding="utf-8"?>
<p:tagLst xmlns:p="http://schemas.openxmlformats.org/presentationml/2006/main">
  <p:tag name="AS_UNIQUEID" val="499"/>
</p:tagLst>
</file>

<file path=ppt/tags/tag396.xml><?xml version="1.0" encoding="utf-8"?>
<p:tagLst xmlns:p="http://schemas.openxmlformats.org/presentationml/2006/main">
  <p:tag name="AS_UNIQUEID" val="500"/>
</p:tagLst>
</file>

<file path=ppt/tags/tag397.xml><?xml version="1.0" encoding="utf-8"?>
<p:tagLst xmlns:p="http://schemas.openxmlformats.org/presentationml/2006/main">
  <p:tag name="AS_UNIQUEID" val="302"/>
</p:tagLst>
</file>

<file path=ppt/tags/tag398.xml><?xml version="1.0" encoding="utf-8"?>
<p:tagLst xmlns:p="http://schemas.openxmlformats.org/presentationml/2006/main">
  <p:tag name="AS_UNIQUEID" val="303"/>
</p:tagLst>
</file>

<file path=ppt/tags/tag399.xml><?xml version="1.0" encoding="utf-8"?>
<p:tagLst xmlns:p="http://schemas.openxmlformats.org/presentationml/2006/main">
  <p:tag name="AS_UNIQUEID" val="304"/>
</p:tagLst>
</file>

<file path=ppt/tags/tag4.xml><?xml version="1.0" encoding="utf-8"?>
<p:tagLst xmlns:p="http://schemas.openxmlformats.org/presentationml/2006/main">
  <p:tag name="AS_UNIQUEID" val="333"/>
</p:tagLst>
</file>

<file path=ppt/tags/tag40.xml><?xml version="1.0" encoding="utf-8"?>
<p:tagLst xmlns:p="http://schemas.openxmlformats.org/presentationml/2006/main">
  <p:tag name="AS_UNIQUEID" val="5"/>
</p:tagLst>
</file>

<file path=ppt/tags/tag400.xml><?xml version="1.0" encoding="utf-8"?>
<p:tagLst xmlns:p="http://schemas.openxmlformats.org/presentationml/2006/main">
  <p:tag name="AS_UNIQUEID" val="305"/>
</p:tagLst>
</file>

<file path=ppt/tags/tag401.xml><?xml version="1.0" encoding="utf-8"?>
<p:tagLst xmlns:p="http://schemas.openxmlformats.org/presentationml/2006/main">
  <p:tag name="AS_UNIQUEID" val="306"/>
</p:tagLst>
</file>

<file path=ppt/tags/tag402.xml><?xml version="1.0" encoding="utf-8"?>
<p:tagLst xmlns:p="http://schemas.openxmlformats.org/presentationml/2006/main">
  <p:tag name="AS_UNIQUEID" val="307"/>
</p:tagLst>
</file>

<file path=ppt/tags/tag403.xml><?xml version="1.0" encoding="utf-8"?>
<p:tagLst xmlns:p="http://schemas.openxmlformats.org/presentationml/2006/main">
  <p:tag name="AS_UNIQUEID" val="308"/>
</p:tagLst>
</file>

<file path=ppt/tags/tag404.xml><?xml version="1.0" encoding="utf-8"?>
<p:tagLst xmlns:p="http://schemas.openxmlformats.org/presentationml/2006/main">
  <p:tag name="AS_UNIQUEID" val="309"/>
</p:tagLst>
</file>

<file path=ppt/tags/tag405.xml><?xml version="1.0" encoding="utf-8"?>
<p:tagLst xmlns:p="http://schemas.openxmlformats.org/presentationml/2006/main">
  <p:tag name="AS_UNIQUEID" val="501"/>
</p:tagLst>
</file>

<file path=ppt/tags/tag406.xml><?xml version="1.0" encoding="utf-8"?>
<p:tagLst xmlns:p="http://schemas.openxmlformats.org/presentationml/2006/main">
  <p:tag name="AS_UNIQUEID" val="502"/>
</p:tagLst>
</file>

<file path=ppt/tags/tag407.xml><?xml version="1.0" encoding="utf-8"?>
<p:tagLst xmlns:p="http://schemas.openxmlformats.org/presentationml/2006/main">
  <p:tag name="AS_UNIQUEID" val="503"/>
</p:tagLst>
</file>

<file path=ppt/tags/tag408.xml><?xml version="1.0" encoding="utf-8"?>
<p:tagLst xmlns:p="http://schemas.openxmlformats.org/presentationml/2006/main">
  <p:tag name="AS_UNIQUEID" val="310"/>
</p:tagLst>
</file>

<file path=ppt/tags/tag409.xml><?xml version="1.0" encoding="utf-8"?>
<p:tagLst xmlns:p="http://schemas.openxmlformats.org/presentationml/2006/main">
  <p:tag name="AS_UNIQUEID" val="311"/>
</p:tagLst>
</file>

<file path=ppt/tags/tag41.xml><?xml version="1.0" encoding="utf-8"?>
<p:tagLst xmlns:p="http://schemas.openxmlformats.org/presentationml/2006/main">
  <p:tag name="AS_UNIQUEID" val="6"/>
</p:tagLst>
</file>

<file path=ppt/tags/tag410.xml><?xml version="1.0" encoding="utf-8"?>
<p:tagLst xmlns:p="http://schemas.openxmlformats.org/presentationml/2006/main">
  <p:tag name="AS_UNIQUEID" val="312"/>
</p:tagLst>
</file>

<file path=ppt/tags/tag411.xml><?xml version="1.0" encoding="utf-8"?>
<p:tagLst xmlns:p="http://schemas.openxmlformats.org/presentationml/2006/main">
  <p:tag name="AS_UNIQUEID" val="313"/>
</p:tagLst>
</file>

<file path=ppt/tags/tag412.xml><?xml version="1.0" encoding="utf-8"?>
<p:tagLst xmlns:p="http://schemas.openxmlformats.org/presentationml/2006/main">
  <p:tag name="AS_UNIQUEID" val="316"/>
</p:tagLst>
</file>

<file path=ppt/tags/tag413.xml><?xml version="1.0" encoding="utf-8"?>
<p:tagLst xmlns:p="http://schemas.openxmlformats.org/presentationml/2006/main">
  <p:tag name="AS_UNIQUEID" val="317"/>
</p:tagLst>
</file>

<file path=ppt/tags/tag414.xml><?xml version="1.0" encoding="utf-8"?>
<p:tagLst xmlns:p="http://schemas.openxmlformats.org/presentationml/2006/main">
  <p:tag name="AS_UNIQUEID" val="320"/>
</p:tagLst>
</file>

<file path=ppt/tags/tag415.xml><?xml version="1.0" encoding="utf-8"?>
<p:tagLst xmlns:p="http://schemas.openxmlformats.org/presentationml/2006/main">
  <p:tag name="AS_UNIQUEID" val="321"/>
</p:tagLst>
</file>

<file path=ppt/tags/tag416.xml><?xml version="1.0" encoding="utf-8"?>
<p:tagLst xmlns:p="http://schemas.openxmlformats.org/presentationml/2006/main">
  <p:tag name="AS_UNIQUEID" val="322"/>
</p:tagLst>
</file>

<file path=ppt/tags/tag417.xml><?xml version="1.0" encoding="utf-8"?>
<p:tagLst xmlns:p="http://schemas.openxmlformats.org/presentationml/2006/main">
  <p:tag name="AS_UNIQUEID" val="323"/>
</p:tagLst>
</file>

<file path=ppt/tags/tag418.xml><?xml version="1.0" encoding="utf-8"?>
<p:tagLst xmlns:p="http://schemas.openxmlformats.org/presentationml/2006/main">
  <p:tag name="AS_UNIQUEID" val="324"/>
</p:tagLst>
</file>

<file path=ppt/tags/tag419.xml><?xml version="1.0" encoding="utf-8"?>
<p:tagLst xmlns:p="http://schemas.openxmlformats.org/presentationml/2006/main">
  <p:tag name="AS_UNIQUEID" val="325"/>
</p:tagLst>
</file>

<file path=ppt/tags/tag42.xml><?xml version="1.0" encoding="utf-8"?>
<p:tagLst xmlns:p="http://schemas.openxmlformats.org/presentationml/2006/main">
  <p:tag name="AS_UNIQUEID" val="7"/>
</p:tagLst>
</file>

<file path=ppt/tags/tag420.xml><?xml version="1.0" encoding="utf-8"?>
<p:tagLst xmlns:p="http://schemas.openxmlformats.org/presentationml/2006/main">
  <p:tag name="AS_UNIQUEID" val="326"/>
</p:tagLst>
</file>

<file path=ppt/tags/tag421.xml><?xml version="1.0" encoding="utf-8"?>
<p:tagLst xmlns:p="http://schemas.openxmlformats.org/presentationml/2006/main">
  <p:tag name="AS_UNIQUEID" val="327"/>
</p:tagLst>
</file>

<file path=ppt/tags/tag422.xml><?xml version="1.0" encoding="utf-8"?>
<p:tagLst xmlns:p="http://schemas.openxmlformats.org/presentationml/2006/main">
  <p:tag name="AS_UNIQUEID" val="328"/>
</p:tagLst>
</file>

<file path=ppt/tags/tag423.xml><?xml version="1.0" encoding="utf-8"?>
<p:tagLst xmlns:p="http://schemas.openxmlformats.org/presentationml/2006/main">
  <p:tag name="AS_UNIQUEID" val="329"/>
</p:tagLst>
</file>

<file path=ppt/tags/tag43.xml><?xml version="1.0" encoding="utf-8"?>
<p:tagLst xmlns:p="http://schemas.openxmlformats.org/presentationml/2006/main">
  <p:tag name="AS_UNIQUEID" val="8"/>
</p:tagLst>
</file>

<file path=ppt/tags/tag44.xml><?xml version="1.0" encoding="utf-8"?>
<p:tagLst xmlns:p="http://schemas.openxmlformats.org/presentationml/2006/main">
  <p:tag name="AS_UNIQUEID" val="9"/>
</p:tagLst>
</file>

<file path=ppt/tags/tag45.xml><?xml version="1.0" encoding="utf-8"?>
<p:tagLst xmlns:p="http://schemas.openxmlformats.org/presentationml/2006/main">
  <p:tag name="AS_UNIQUEID" val="10"/>
</p:tagLst>
</file>

<file path=ppt/tags/tag46.xml><?xml version="1.0" encoding="utf-8"?>
<p:tagLst xmlns:p="http://schemas.openxmlformats.org/presentationml/2006/main">
  <p:tag name="AS_UNIQUEID" val="11"/>
</p:tagLst>
</file>

<file path=ppt/tags/tag47.xml><?xml version="1.0" encoding="utf-8"?>
<p:tagLst xmlns:p="http://schemas.openxmlformats.org/presentationml/2006/main">
  <p:tag name="AS_UNIQUEID" val="12"/>
</p:tagLst>
</file>

<file path=ppt/tags/tag48.xml><?xml version="1.0" encoding="utf-8"?>
<p:tagLst xmlns:p="http://schemas.openxmlformats.org/presentationml/2006/main">
  <p:tag name="AS_UNIQUEID" val="13"/>
</p:tagLst>
</file>

<file path=ppt/tags/tag49.xml><?xml version="1.0" encoding="utf-8"?>
<p:tagLst xmlns:p="http://schemas.openxmlformats.org/presentationml/2006/main">
  <p:tag name="AS_UNIQUEID" val="14"/>
</p:tagLst>
</file>

<file path=ppt/tags/tag5.xml><?xml version="1.0" encoding="utf-8"?>
<p:tagLst xmlns:p="http://schemas.openxmlformats.org/presentationml/2006/main">
  <p:tag name="AS_UNIQUEID" val="334"/>
</p:tagLst>
</file>

<file path=ppt/tags/tag50.xml><?xml version="1.0" encoding="utf-8"?>
<p:tagLst xmlns:p="http://schemas.openxmlformats.org/presentationml/2006/main">
  <p:tag name="AS_UNIQUEID" val="15"/>
</p:tagLst>
</file>

<file path=ppt/tags/tag51.xml><?xml version="1.0" encoding="utf-8"?>
<p:tagLst xmlns:p="http://schemas.openxmlformats.org/presentationml/2006/main">
  <p:tag name="AS_UNIQUEID" val="16"/>
</p:tagLst>
</file>

<file path=ppt/tags/tag52.xml><?xml version="1.0" encoding="utf-8"?>
<p:tagLst xmlns:p="http://schemas.openxmlformats.org/presentationml/2006/main">
  <p:tag name="AS_UNIQUEID" val="17"/>
</p:tagLst>
</file>

<file path=ppt/tags/tag53.xml><?xml version="1.0" encoding="utf-8"?>
<p:tagLst xmlns:p="http://schemas.openxmlformats.org/presentationml/2006/main">
  <p:tag name="AS_UNIQUEID" val="18"/>
</p:tagLst>
</file>

<file path=ppt/tags/tag54.xml><?xml version="1.0" encoding="utf-8"?>
<p:tagLst xmlns:p="http://schemas.openxmlformats.org/presentationml/2006/main">
  <p:tag name="AS_UNIQUEID" val="19"/>
</p:tagLst>
</file>

<file path=ppt/tags/tag55.xml><?xml version="1.0" encoding="utf-8"?>
<p:tagLst xmlns:p="http://schemas.openxmlformats.org/presentationml/2006/main">
  <p:tag name="AS_UNIQUEID" val="20"/>
</p:tagLst>
</file>

<file path=ppt/tags/tag56.xml><?xml version="1.0" encoding="utf-8"?>
<p:tagLst xmlns:p="http://schemas.openxmlformats.org/presentationml/2006/main">
  <p:tag name="AS_UNIQUEID" val="21"/>
</p:tagLst>
</file>

<file path=ppt/tags/tag57.xml><?xml version="1.0" encoding="utf-8"?>
<p:tagLst xmlns:p="http://schemas.openxmlformats.org/presentationml/2006/main">
  <p:tag name="AS_UNIQUEID" val="22"/>
</p:tagLst>
</file>

<file path=ppt/tags/tag58.xml><?xml version="1.0" encoding="utf-8"?>
<p:tagLst xmlns:p="http://schemas.openxmlformats.org/presentationml/2006/main">
  <p:tag name="AS_UNIQUEID" val="23"/>
</p:tagLst>
</file>

<file path=ppt/tags/tag59.xml><?xml version="1.0" encoding="utf-8"?>
<p:tagLst xmlns:p="http://schemas.openxmlformats.org/presentationml/2006/main">
  <p:tag name="AS_UNIQUEID" val="24"/>
</p:tagLst>
</file>

<file path=ppt/tags/tag6.xml><?xml version="1.0" encoding="utf-8"?>
<p:tagLst xmlns:p="http://schemas.openxmlformats.org/presentationml/2006/main">
  <p:tag name="AS_UNIQUEID" val="335"/>
</p:tagLst>
</file>

<file path=ppt/tags/tag60.xml><?xml version="1.0" encoding="utf-8"?>
<p:tagLst xmlns:p="http://schemas.openxmlformats.org/presentationml/2006/main">
  <p:tag name="AS_UNIQUEID" val="25"/>
</p:tagLst>
</file>

<file path=ppt/tags/tag61.xml><?xml version="1.0" encoding="utf-8"?>
<p:tagLst xmlns:p="http://schemas.openxmlformats.org/presentationml/2006/main">
  <p:tag name="AS_UNIQUEID" val="26"/>
</p:tagLst>
</file>

<file path=ppt/tags/tag62.xml><?xml version="1.0" encoding="utf-8"?>
<p:tagLst xmlns:p="http://schemas.openxmlformats.org/presentationml/2006/main">
  <p:tag name="AS_UNIQUEID" val="27"/>
</p:tagLst>
</file>

<file path=ppt/tags/tag63.xml><?xml version="1.0" encoding="utf-8"?>
<p:tagLst xmlns:p="http://schemas.openxmlformats.org/presentationml/2006/main">
  <p:tag name="AS_UNIQUEID" val="28"/>
</p:tagLst>
</file>

<file path=ppt/tags/tag64.xml><?xml version="1.0" encoding="utf-8"?>
<p:tagLst xmlns:p="http://schemas.openxmlformats.org/presentationml/2006/main">
  <p:tag name="AS_UNIQUEID" val="29"/>
</p:tagLst>
</file>

<file path=ppt/tags/tag65.xml><?xml version="1.0" encoding="utf-8"?>
<p:tagLst xmlns:p="http://schemas.openxmlformats.org/presentationml/2006/main">
  <p:tag name="AS_UNIQUEID" val="30"/>
</p:tagLst>
</file>

<file path=ppt/tags/tag66.xml><?xml version="1.0" encoding="utf-8"?>
<p:tagLst xmlns:p="http://schemas.openxmlformats.org/presentationml/2006/main">
  <p:tag name="AS_UNIQUEID" val="31"/>
</p:tagLst>
</file>

<file path=ppt/tags/tag67.xml><?xml version="1.0" encoding="utf-8"?>
<p:tagLst xmlns:p="http://schemas.openxmlformats.org/presentationml/2006/main">
  <p:tag name="AS_UNIQUEID" val="32"/>
</p:tagLst>
</file>

<file path=ppt/tags/tag68.xml><?xml version="1.0" encoding="utf-8"?>
<p:tagLst xmlns:p="http://schemas.openxmlformats.org/presentationml/2006/main">
  <p:tag name="AS_UNIQUEID" val="33"/>
</p:tagLst>
</file>

<file path=ppt/tags/tag69.xml><?xml version="1.0" encoding="utf-8"?>
<p:tagLst xmlns:p="http://schemas.openxmlformats.org/presentationml/2006/main">
  <p:tag name="AS_UNIQUEID" val="34"/>
</p:tagLst>
</file>

<file path=ppt/tags/tag7.xml><?xml version="1.0" encoding="utf-8"?>
<p:tagLst xmlns:p="http://schemas.openxmlformats.org/presentationml/2006/main">
  <p:tag name="AS_UNIQUEID" val="336"/>
</p:tagLst>
</file>

<file path=ppt/tags/tag70.xml><?xml version="1.0" encoding="utf-8"?>
<p:tagLst xmlns:p="http://schemas.openxmlformats.org/presentationml/2006/main">
  <p:tag name="AS_UNIQUEID" val="35"/>
</p:tagLst>
</file>

<file path=ppt/tags/tag71.xml><?xml version="1.0" encoding="utf-8"?>
<p:tagLst xmlns:p="http://schemas.openxmlformats.org/presentationml/2006/main">
  <p:tag name="AS_UNIQUEID" val="36"/>
</p:tagLst>
</file>

<file path=ppt/tags/tag72.xml><?xml version="1.0" encoding="utf-8"?>
<p:tagLst xmlns:p="http://schemas.openxmlformats.org/presentationml/2006/main">
  <p:tag name="AS_UNIQUEID" val="37"/>
</p:tagLst>
</file>

<file path=ppt/tags/tag73.xml><?xml version="1.0" encoding="utf-8"?>
<p:tagLst xmlns:p="http://schemas.openxmlformats.org/presentationml/2006/main">
  <p:tag name="AS_UNIQUEID" val="38"/>
</p:tagLst>
</file>

<file path=ppt/tags/tag74.xml><?xml version="1.0" encoding="utf-8"?>
<p:tagLst xmlns:p="http://schemas.openxmlformats.org/presentationml/2006/main">
  <p:tag name="AS_UNIQUEID" val="39"/>
</p:tagLst>
</file>

<file path=ppt/tags/tag75.xml><?xml version="1.0" encoding="utf-8"?>
<p:tagLst xmlns:p="http://schemas.openxmlformats.org/presentationml/2006/main">
  <p:tag name="AS_UNIQUEID" val="40"/>
</p:tagLst>
</file>

<file path=ppt/tags/tag76.xml><?xml version="1.0" encoding="utf-8"?>
<p:tagLst xmlns:p="http://schemas.openxmlformats.org/presentationml/2006/main">
  <p:tag name="AS_UNIQUEID" val="41"/>
</p:tagLst>
</file>

<file path=ppt/tags/tag77.xml><?xml version="1.0" encoding="utf-8"?>
<p:tagLst xmlns:p="http://schemas.openxmlformats.org/presentationml/2006/main">
  <p:tag name="AS_UNIQUEID" val="42"/>
</p:tagLst>
</file>

<file path=ppt/tags/tag78.xml><?xml version="1.0" encoding="utf-8"?>
<p:tagLst xmlns:p="http://schemas.openxmlformats.org/presentationml/2006/main">
  <p:tag name="AS_UNIQUEID" val="43"/>
</p:tagLst>
</file>

<file path=ppt/tags/tag79.xml><?xml version="1.0" encoding="utf-8"?>
<p:tagLst xmlns:p="http://schemas.openxmlformats.org/presentationml/2006/main">
  <p:tag name="AS_UNIQUEID" val="44"/>
</p:tagLst>
</file>

<file path=ppt/tags/tag8.xml><?xml version="1.0" encoding="utf-8"?>
<p:tagLst xmlns:p="http://schemas.openxmlformats.org/presentationml/2006/main">
  <p:tag name="AS_UNIQUEID" val="337"/>
</p:tagLst>
</file>

<file path=ppt/tags/tag80.xml><?xml version="1.0" encoding="utf-8"?>
<p:tagLst xmlns:p="http://schemas.openxmlformats.org/presentationml/2006/main">
  <p:tag name="AS_UNIQUEID" val="45"/>
</p:tagLst>
</file>

<file path=ppt/tags/tag81.xml><?xml version="1.0" encoding="utf-8"?>
<p:tagLst xmlns:p="http://schemas.openxmlformats.org/presentationml/2006/main">
  <p:tag name="AS_UNIQUEID" val="46"/>
</p:tagLst>
</file>

<file path=ppt/tags/tag82.xml><?xml version="1.0" encoding="utf-8"?>
<p:tagLst xmlns:p="http://schemas.openxmlformats.org/presentationml/2006/main">
  <p:tag name="AS_UNIQUEID" val="47"/>
</p:tagLst>
</file>

<file path=ppt/tags/tag83.xml><?xml version="1.0" encoding="utf-8"?>
<p:tagLst xmlns:p="http://schemas.openxmlformats.org/presentationml/2006/main">
  <p:tag name="AS_UNIQUEID" val="48"/>
</p:tagLst>
</file>

<file path=ppt/tags/tag84.xml><?xml version="1.0" encoding="utf-8"?>
<p:tagLst xmlns:p="http://schemas.openxmlformats.org/presentationml/2006/main">
  <p:tag name="AS_UNIQUEID" val="49"/>
</p:tagLst>
</file>

<file path=ppt/tags/tag85.xml><?xml version="1.0" encoding="utf-8"?>
<p:tagLst xmlns:p="http://schemas.openxmlformats.org/presentationml/2006/main">
  <p:tag name="AS_UNIQUEID" val="50"/>
</p:tagLst>
</file>

<file path=ppt/tags/tag86.xml><?xml version="1.0" encoding="utf-8"?>
<p:tagLst xmlns:p="http://schemas.openxmlformats.org/presentationml/2006/main">
  <p:tag name="AS_UNIQUEID" val="51"/>
</p:tagLst>
</file>

<file path=ppt/tags/tag87.xml><?xml version="1.0" encoding="utf-8"?>
<p:tagLst xmlns:p="http://schemas.openxmlformats.org/presentationml/2006/main">
  <p:tag name="AS_UNIQUEID" val="52"/>
</p:tagLst>
</file>

<file path=ppt/tags/tag88.xml><?xml version="1.0" encoding="utf-8"?>
<p:tagLst xmlns:p="http://schemas.openxmlformats.org/presentationml/2006/main">
  <p:tag name="AS_UNIQUEID" val="53"/>
</p:tagLst>
</file>

<file path=ppt/tags/tag89.xml><?xml version="1.0" encoding="utf-8"?>
<p:tagLst xmlns:p="http://schemas.openxmlformats.org/presentationml/2006/main">
  <p:tag name="AS_UNIQUEID" val="54"/>
</p:tagLst>
</file>

<file path=ppt/tags/tag9.xml><?xml version="1.0" encoding="utf-8"?>
<p:tagLst xmlns:p="http://schemas.openxmlformats.org/presentationml/2006/main">
  <p:tag name="AS_UNIQUEID" val="338"/>
</p:tagLst>
</file>

<file path=ppt/tags/tag90.xml><?xml version="1.0" encoding="utf-8"?>
<p:tagLst xmlns:p="http://schemas.openxmlformats.org/presentationml/2006/main">
  <p:tag name="AS_UNIQUEID" val="55"/>
</p:tagLst>
</file>

<file path=ppt/tags/tag91.xml><?xml version="1.0" encoding="utf-8"?>
<p:tagLst xmlns:p="http://schemas.openxmlformats.org/presentationml/2006/main">
  <p:tag name="AS_UNIQUEID" val="56"/>
</p:tagLst>
</file>

<file path=ppt/tags/tag92.xml><?xml version="1.0" encoding="utf-8"?>
<p:tagLst xmlns:p="http://schemas.openxmlformats.org/presentationml/2006/main">
  <p:tag name="AS_UNIQUEID" val="376"/>
</p:tagLst>
</file>

<file path=ppt/tags/tag93.xml><?xml version="1.0" encoding="utf-8"?>
<p:tagLst xmlns:p="http://schemas.openxmlformats.org/presentationml/2006/main">
  <p:tag name="AS_UNIQUEID" val="377"/>
</p:tagLst>
</file>

<file path=ppt/tags/tag94.xml><?xml version="1.0" encoding="utf-8"?>
<p:tagLst xmlns:p="http://schemas.openxmlformats.org/presentationml/2006/main">
  <p:tag name="AS_UNIQUEID" val="378"/>
</p:tagLst>
</file>

<file path=ppt/tags/tag95.xml><?xml version="1.0" encoding="utf-8"?>
<p:tagLst xmlns:p="http://schemas.openxmlformats.org/presentationml/2006/main">
  <p:tag name="AS_UNIQUEID" val="57"/>
</p:tagLst>
</file>

<file path=ppt/tags/tag96.xml><?xml version="1.0" encoding="utf-8"?>
<p:tagLst xmlns:p="http://schemas.openxmlformats.org/presentationml/2006/main">
  <p:tag name="AS_UNIQUEID" val="58"/>
</p:tagLst>
</file>

<file path=ppt/tags/tag97.xml><?xml version="1.0" encoding="utf-8"?>
<p:tagLst xmlns:p="http://schemas.openxmlformats.org/presentationml/2006/main">
  <p:tag name="AS_UNIQUEID" val="379"/>
</p:tagLst>
</file>

<file path=ppt/tags/tag98.xml><?xml version="1.0" encoding="utf-8"?>
<p:tagLst xmlns:p="http://schemas.openxmlformats.org/presentationml/2006/main">
  <p:tag name="AS_UNIQUEID" val="380"/>
</p:tagLst>
</file>

<file path=ppt/tags/tag99.xml><?xml version="1.0" encoding="utf-8"?>
<p:tagLst xmlns:p="http://schemas.openxmlformats.org/presentationml/2006/main">
  <p:tag name="AS_UNIQUEID" val="381"/>
</p:tagLst>
</file>

<file path=ppt/theme/theme1.xml><?xml version="1.0" encoding="utf-8"?>
<a:theme xmlns:a="http://schemas.openxmlformats.org/drawingml/2006/main" name="University of Hull Theme">
  <a:themeElements>
    <a:clrScheme name="">
      <a:dk1>
        <a:srgbClr val="000000"/>
      </a:dk1>
      <a:lt1>
        <a:srgbClr val="FFFFFF"/>
      </a:lt1>
      <a:dk2>
        <a:srgbClr val="44546A"/>
      </a:dk2>
      <a:lt2>
        <a:srgbClr val="E7E6E6"/>
      </a:lt2>
      <a:accent1>
        <a:srgbClr val="4472C4"/>
      </a:accent1>
      <a:accent2>
        <a:srgbClr val="ED7D31"/>
      </a:accent2>
      <a:accent3>
        <a:srgbClr val="FFFFFF"/>
      </a:accent3>
      <a:accent4>
        <a:srgbClr val="000000"/>
      </a:accent4>
      <a:accent5>
        <a:srgbClr val="B0BCDE"/>
      </a:accent5>
      <a:accent6>
        <a:srgbClr val="D7712B"/>
      </a:accent6>
      <a:hlink>
        <a:srgbClr val="0563C1"/>
      </a:hlink>
      <a:folHlink>
        <a:srgbClr val="954F72"/>
      </a:folHlink>
    </a:clrScheme>
    <a:fontScheme name="University of Hull Theme">
      <a:majorFont>
        <a:latin typeface="Calibri Light"/>
        <a:ea typeface=""/>
        <a:cs typeface="Arial"/>
      </a:majorFont>
      <a:minorFont>
        <a:latin typeface="Calibri"/>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9_University of Hull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10_University of Hull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11_University of Hull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12_University of Hull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13_University of Hull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14_University of Hull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15_University of Hull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16_University of Hull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17_University of Hull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19.xml><?xml version="1.0" encoding="utf-8"?>
<a:theme xmlns:a="http://schemas.openxmlformats.org/drawingml/2006/main" name="18_University of Hull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University of Hull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0.xml><?xml version="1.0" encoding="utf-8"?>
<a:theme xmlns:a="http://schemas.openxmlformats.org/drawingml/2006/main" name="19_University of Hull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1.xml><?xml version="1.0" encoding="utf-8"?>
<a:theme xmlns:a="http://schemas.openxmlformats.org/drawingml/2006/main" name="20_University of Hull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University of Hull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University of Hull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University of Hull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University of Hull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6_University of Hull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7_University of Hull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8_University of Hull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Pct val="100000"/>
          <a:buFontTx/>
          <a:buNone/>
          <a:defRPr kumimoji="0" lang="en-US" altLang="zh-CN" sz="1800" b="0" i="0" u="none" strike="noStrike" cap="none" normalizeH="0" baseline="0" smtClean="0">
            <a:ln>
              <a:noFill/>
            </a:ln>
            <a:solidFill>
              <a:schemeClr val="tx1"/>
            </a:solidFill>
            <a:effectLst/>
            <a:latin typeface="Calibri" pitchFamily="34" charset="0"/>
            <a:ea typeface="Calibri" pitchFamily="34" charset="0"/>
            <a:cs typeface="Calibri" pitchFamily="34" charset="0"/>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UoH powerpoint Template - Copy</Template>
  <TotalTime>0</TotalTime>
  <Words>6765</Words>
  <Application>WPS Spreadsheets</Application>
  <PresentationFormat>自定义</PresentationFormat>
  <Paragraphs>642</Paragraphs>
  <Slides>87</Slides>
  <Notes>56</Notes>
  <HiddenSlides>0</HiddenSlides>
  <MMClips>5</MMClips>
  <ScaleCrop>false</ScaleCrop>
  <HeadingPairs>
    <vt:vector size="6" baseType="variant">
      <vt:variant>
        <vt:lpstr>已用的字体</vt:lpstr>
      </vt:variant>
      <vt:variant>
        <vt:i4>18</vt:i4>
      </vt:variant>
      <vt:variant>
        <vt:lpstr>主题</vt:lpstr>
      </vt:variant>
      <vt:variant>
        <vt:i4>21</vt:i4>
      </vt:variant>
      <vt:variant>
        <vt:lpstr>幻灯片标题</vt:lpstr>
      </vt:variant>
      <vt:variant>
        <vt:i4>87</vt:i4>
      </vt:variant>
    </vt:vector>
  </HeadingPairs>
  <TitlesOfParts>
    <vt:vector size="126" baseType="lpstr">
      <vt:lpstr>Arial</vt:lpstr>
      <vt:lpstr>SimSun</vt:lpstr>
      <vt:lpstr>Wingdings</vt:lpstr>
      <vt:lpstr>Calibri</vt:lpstr>
      <vt:lpstr>Helvetica Neue</vt:lpstr>
      <vt:lpstr>Calibri Light</vt:lpstr>
      <vt:lpstr>Calibri Light</vt:lpstr>
      <vt:lpstr>Arial</vt:lpstr>
      <vt:lpstr>HYShuSongErKW</vt:lpstr>
      <vt:lpstr>Georgia</vt:lpstr>
      <vt:lpstr>DengXian</vt:lpstr>
      <vt:lpstr>Times New Roman</vt:lpstr>
      <vt:lpstr>SimSun</vt:lpstr>
      <vt:lpstr>微软雅黑</vt:lpstr>
      <vt:lpstr>HYQiHeiKW</vt:lpstr>
      <vt:lpstr>Arial Unicode MS</vt:lpstr>
      <vt:lpstr>SimSun</vt:lpstr>
      <vt:lpstr>HYZhongDengXianKW</vt:lpstr>
      <vt:lpstr>University of Hull Theme</vt:lpstr>
      <vt:lpstr>1_University of Hull Theme</vt:lpstr>
      <vt:lpstr>2_University of Hull Theme</vt:lpstr>
      <vt:lpstr>3_University of Hull Theme</vt:lpstr>
      <vt:lpstr>4_University of Hull Theme</vt:lpstr>
      <vt:lpstr>5_University of Hull Theme</vt:lpstr>
      <vt:lpstr>6_University of Hull Theme</vt:lpstr>
      <vt:lpstr>7_University of Hull Theme</vt:lpstr>
      <vt:lpstr>8_University of Hull Theme</vt:lpstr>
      <vt:lpstr>9_University of Hull Theme</vt:lpstr>
      <vt:lpstr>10_University of Hull Theme</vt:lpstr>
      <vt:lpstr>11_University of Hull Theme</vt:lpstr>
      <vt:lpstr>12_University of Hull Theme</vt:lpstr>
      <vt:lpstr>13_University of Hull Theme</vt:lpstr>
      <vt:lpstr>14_University of Hull Theme</vt:lpstr>
      <vt:lpstr>15_University of Hull Theme</vt:lpstr>
      <vt:lpstr>16_University of Hull Theme</vt:lpstr>
      <vt:lpstr>17_University of Hull Theme</vt:lpstr>
      <vt:lpstr>18_University of Hull Theme</vt:lpstr>
      <vt:lpstr>19_University of Hull Theme</vt:lpstr>
      <vt:lpstr>20_University of Hull Theme</vt:lpstr>
      <vt:lpstr>移动图形技术简介 </vt:lpstr>
      <vt:lpstr>学习目标</vt:lpstr>
      <vt:lpstr>内容</vt:lpstr>
      <vt:lpstr>硬件架构的基础知识</vt:lpstr>
      <vt:lpstr>相同的基础架构</vt:lpstr>
      <vt:lpstr>冯·诺依曼架构</vt:lpstr>
      <vt:lpstr>冯·诺依曼架构</vt:lpstr>
      <vt:lpstr>现代架构</vt:lpstr>
      <vt:lpstr>硬件架构的瓶颈</vt:lpstr>
      <vt:lpstr>CPU/存储器瓶颈</vt:lpstr>
      <vt:lpstr>冯·诺依曼瓶颈</vt:lpstr>
      <vt:lpstr>冯·诺依曼瓶颈解决方案</vt:lpstr>
      <vt:lpstr>冯·诺依曼瓶颈解决方案</vt:lpstr>
      <vt:lpstr>GPU/存储器瓶颈</vt:lpstr>
      <vt:lpstr>GPU/存储器瓶颈解决方案</vt:lpstr>
      <vt:lpstr>GPU/存储器瓶颈解决方案</vt:lpstr>
      <vt:lpstr>处理器/存储器瓶颈解决方案</vt:lpstr>
      <vt:lpstr>一般瓶颈解决方案</vt:lpstr>
      <vt:lpstr>Google开发人员建议 - CPU/GPU瓶颈</vt:lpstr>
      <vt:lpstr>OpenGL ES 3.2和Vulkan 1.1架构</vt:lpstr>
      <vt:lpstr>OpenGL ES 3.2             Vulkan 1.1 </vt:lpstr>
      <vt:lpstr>顶点着色器</vt:lpstr>
      <vt:lpstr>顶点着色器</vt:lpstr>
      <vt:lpstr>顶点着色器示例</vt:lpstr>
      <vt:lpstr>曲面细分</vt:lpstr>
      <vt:lpstr>曲面细分</vt:lpstr>
      <vt:lpstr>曲面细分 – 位移映射</vt:lpstr>
      <vt:lpstr>曲面细分示例</vt:lpstr>
      <vt:lpstr>曲面细分控制着色器</vt:lpstr>
      <vt:lpstr>曲面细分图元生成器</vt:lpstr>
      <vt:lpstr>曲面细分评估着色器</vt:lpstr>
      <vt:lpstr>几何形状着色器</vt:lpstr>
      <vt:lpstr>光栅化</vt:lpstr>
      <vt:lpstr>片段着色器</vt:lpstr>
      <vt:lpstr>片段着色器示例</vt:lpstr>
      <vt:lpstr>OpenGL ES 3.2             Vulkan 1.1 </vt:lpstr>
      <vt:lpstr>计算着色器 </vt:lpstr>
      <vt:lpstr>计算着色器 </vt:lpstr>
      <vt:lpstr>跨平台优势</vt:lpstr>
      <vt:lpstr>跨平台</vt:lpstr>
      <vt:lpstr>跨平台</vt:lpstr>
      <vt:lpstr>跨平台</vt:lpstr>
      <vt:lpstr>OpenGL ES的实施者</vt:lpstr>
      <vt:lpstr>功耗和性能问题</vt:lpstr>
      <vt:lpstr>功耗</vt:lpstr>
      <vt:lpstr>性能问题</vt:lpstr>
      <vt:lpstr>立即模式渲染（IMR）</vt:lpstr>
      <vt:lpstr>立即模式渲染（IMR）</vt:lpstr>
      <vt:lpstr>基于图块渲染（TBR）</vt:lpstr>
      <vt:lpstr>分块 - 几何形状的并行处理</vt:lpstr>
      <vt:lpstr>基于图块的全新移动图形流水线</vt:lpstr>
      <vt:lpstr>过度绘制</vt:lpstr>
      <vt:lpstr>过度绘制</vt:lpstr>
      <vt:lpstr>过度绘制</vt:lpstr>
      <vt:lpstr>过度绘制</vt:lpstr>
      <vt:lpstr>过度绘制</vt:lpstr>
      <vt:lpstr>过度绘制</vt:lpstr>
      <vt:lpstr>过度绘制</vt:lpstr>
      <vt:lpstr>Early-Z优化</vt:lpstr>
      <vt:lpstr>Early-Z优化</vt:lpstr>
      <vt:lpstr>Early-Z优化</vt:lpstr>
      <vt:lpstr>案例分析：PowerVR架构</vt:lpstr>
      <vt:lpstr>基于图块延迟渲染（TBDR）</vt:lpstr>
      <vt:lpstr>基于图块延迟渲染（TBDR）</vt:lpstr>
      <vt:lpstr>基于图块延迟渲染（TBDR）</vt:lpstr>
      <vt:lpstr>顶点处理（分块程序）</vt:lpstr>
      <vt:lpstr>顶点处理（分块程序）</vt:lpstr>
      <vt:lpstr>逐图块光栅化（渲染程序）</vt:lpstr>
      <vt:lpstr>逐图块光栅化（渲染程序）</vt:lpstr>
      <vt:lpstr>逐图块光栅化（渲染程序）</vt:lpstr>
      <vt:lpstr>逐图块光栅化（渲染程序）</vt:lpstr>
      <vt:lpstr>逐图块光栅化（渲染程序）</vt:lpstr>
      <vt:lpstr>逐图块光栅化（渲染程序）</vt:lpstr>
      <vt:lpstr>传统处理引擎</vt:lpstr>
      <vt:lpstr>通用可扩展着色器引擎</vt:lpstr>
      <vt:lpstr>PowerVR纹理压缩</vt:lpstr>
      <vt:lpstr>PowerVR纹理压缩</vt:lpstr>
      <vt:lpstr>确定问题</vt:lpstr>
      <vt:lpstr>确定问题</vt:lpstr>
      <vt:lpstr>确定问题</vt:lpstr>
      <vt:lpstr>PVRTrace</vt:lpstr>
      <vt:lpstr>PVRTrace</vt:lpstr>
      <vt:lpstr>PVRTrace</vt:lpstr>
      <vt:lpstr>PVRTrace</vt:lpstr>
      <vt:lpstr>PVRTrace</vt:lpstr>
      <vt:lpstr>PVRTune </vt:lpstr>
      <vt:lpstr>PVRTune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Darren McKie</dc:creator>
  <cp:lastModifiedBy>JEANHAOPEM</cp:lastModifiedBy>
  <cp:revision>134</cp:revision>
  <dcterms:created xsi:type="dcterms:W3CDTF">2020-05-21T16:26:13Z</dcterms:created>
  <dcterms:modified xsi:type="dcterms:W3CDTF">2020-05-21T16:26:13Z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0x0101008A0D8EA4D090554198227F70DAC02E78</vt:lpwstr>
  </property>
  <property fmtid="{D5CDD505-2E9C-101B-9397-08002B2CF9AE}" pid="3" name="KSOProductBuildVer">
    <vt:lpwstr>1033-2.2.0.3563</vt:lpwstr>
  </property>
</Properties>
</file>