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47826" y="163468"/>
            <a:ext cx="11550869" cy="6555599"/>
            <a:chOff x="47826" y="163468"/>
            <a:chExt cx="11550869" cy="6555599"/>
          </a:xfrm>
        </p:grpSpPr>
        <p:grpSp>
          <p:nvGrpSpPr>
            <p:cNvPr id="2" name="Grupo 1"/>
            <p:cNvGrpSpPr/>
            <p:nvPr/>
          </p:nvGrpSpPr>
          <p:grpSpPr>
            <a:xfrm>
              <a:off x="47826" y="163468"/>
              <a:ext cx="11550869" cy="6555599"/>
              <a:chOff x="47826" y="163468"/>
              <a:chExt cx="11550869" cy="6555599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開機</a:t>
                </a:r>
                <a:r>
                  <a:rPr lang="en-US" altLang="zh-TW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ROM</a:t>
                </a: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系統控制</a:t>
                </a: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zh-TW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SPI1</a:t>
                </a:r>
                <a:r>
                  <a:rPr lang="zh-TW" altLang="en-US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快閃記憶體</a:t>
                </a: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SPI2</a:t>
                </a:r>
                <a:r>
                  <a:rPr lang="zh-TW" altLang="en-US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加速器</a:t>
                </a: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計時器</a:t>
                </a: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GPIO1-LEDsSw</a:t>
                </a: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UART</a:t>
                </a: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位址</a:t>
                </a:r>
                <a:br>
                  <a:rPr lang="en-US" altLang="zh-TW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</a:br>
                <a:r>
                  <a:rPr lang="zh-TW" altLang="en-US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解碼器</a:t>
                </a: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  <a:ea typeface="新細明體" panose="02020300000000000000" pitchFamily="18" charset="-120"/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WB-Axi</a:t>
                </a:r>
                <a:r>
                  <a:rPr lang="zh-TW" altLang="en-US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橋接器</a:t>
                </a: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>
                    <a:solidFill>
                      <a:schemeClr val="tx1"/>
                    </a:solidFill>
                    <a:ea typeface="新細明體" panose="02020300000000000000" pitchFamily="18" charset="-120"/>
                  </a:rPr>
                  <a:t>SweRV EH1</a:t>
                </a: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3244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2000" b="1" dirty="0">
                    <a:ea typeface="新細明體" panose="02020300000000000000" pitchFamily="18" charset="-120"/>
                  </a:rPr>
                  <a:t>位址</a:t>
                </a:r>
                <a:r>
                  <a:rPr lang="en-US" altLang="zh-TW" sz="2000" b="1" dirty="0">
                    <a:ea typeface="新細明體" panose="02020300000000000000" pitchFamily="18" charset="-120"/>
                  </a:rPr>
                  <a:t>[15:6]</a:t>
                </a:r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194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2000" b="1" dirty="0">
                    <a:ea typeface="新細明體" panose="02020300000000000000" pitchFamily="18" charset="-120"/>
                  </a:rPr>
                  <a:t>位址</a:t>
                </a:r>
                <a:r>
                  <a:rPr lang="en-US" altLang="zh-TW" sz="2000" b="1" dirty="0">
                    <a:ea typeface="新細明體" panose="02020300000000000000" pitchFamily="18" charset="-120"/>
                  </a:rPr>
                  <a:t>[5:2]</a:t>
                </a:r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5186751" y="3455714"/>
                <a:ext cx="240001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4000" dirty="0">
                    <a:ea typeface="新細明體" panose="02020300000000000000" pitchFamily="18" charset="-120"/>
                  </a:rPr>
                  <a:t>7-1</a:t>
                </a:r>
                <a:r>
                  <a:rPr lang="zh-TW" altLang="en-US" sz="4000" dirty="0">
                    <a:ea typeface="新細明體" panose="02020300000000000000" pitchFamily="18" charset="-120"/>
                  </a:rPr>
                  <a:t>多工器</a:t>
                </a:r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Imagen 4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48" name="Conector recto de flecha 47"/>
            <p:cNvCxnSpPr/>
            <p:nvPr/>
          </p:nvCxnSpPr>
          <p:spPr>
            <a:xfrm>
              <a:off x="17269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45</Words>
  <Application>Microsoft Office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candyj</cp:lastModifiedBy>
  <cp:revision>36</cp:revision>
  <dcterms:created xsi:type="dcterms:W3CDTF">2020-07-03T13:44:51Z</dcterms:created>
  <dcterms:modified xsi:type="dcterms:W3CDTF">2022-03-28T08:30:45Z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1DE2A545-6350-400F-3F3F-3F3F3F3E3F3F</vt:lpwstr>
  </property>
  <property fmtid="{D5CDD505-2E9C-101B-9397-08002B2CF9AE}" pid="3" name="ArticulatePath">
    <vt:lpwstr>General_IO_Structure_7Slaves</vt:lpwstr>
  </property>
</Properties>
</file>