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階段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563DC98-DFE2-261B-601A-46FD6ED870DA}"/>
              </a:ext>
            </a:extLst>
          </p:cNvPr>
          <p:cNvSpPr txBox="1"/>
          <p:nvPr/>
        </p:nvSpPr>
        <p:spPr>
          <a:xfrm>
            <a:off x="5377103" y="1433118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對齊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解碼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儲存管道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TW" altLang="en-US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B60A4BB-7D90-E255-2BE6-1DA047DBC0F0}"/>
              </a:ext>
            </a:extLst>
          </p:cNvPr>
          <p:cNvSpPr txBox="1"/>
          <p:nvPr/>
        </p:nvSpPr>
        <p:spPr>
          <a:xfrm>
            <a:off x="9227367" y="3189164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E83A327-7C17-013E-D95C-760EED6F06D5}"/>
              </a:ext>
            </a:extLst>
          </p:cNvPr>
          <p:cNvSpPr txBox="1"/>
          <p:nvPr/>
        </p:nvSpPr>
        <p:spPr>
          <a:xfrm>
            <a:off x="4521448" y="3529751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69CF7D3-7C7B-9FC0-D314-D4551553D47F}"/>
              </a:ext>
            </a:extLst>
          </p:cNvPr>
          <p:cNvSpPr txBox="1"/>
          <p:nvPr/>
        </p:nvSpPr>
        <p:spPr>
          <a:xfrm>
            <a:off x="9320218" y="4103579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週期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7A8F812-DE0A-34ED-BE3D-4F712414639D}"/>
              </a:ext>
            </a:extLst>
          </p:cNvPr>
          <p:cNvSpPr txBox="1"/>
          <p:nvPr/>
        </p:nvSpPr>
        <p:spPr>
          <a:xfrm>
            <a:off x="7734911" y="5015318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寫回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="" xmlns:a16="http://schemas.microsoft.com/office/drawing/2014/main" id="{91884C5F-821A-D6FF-B576-B563C7A0F38F}"/>
              </a:ext>
            </a:extLst>
          </p:cNvPr>
          <p:cNvSpPr txBox="1"/>
          <p:nvPr/>
        </p:nvSpPr>
        <p:spPr>
          <a:xfrm>
            <a:off x="4632168" y="31770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TW" altLang="en-US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cxnSp>
        <p:nvCxnSpPr>
          <p:cNvPr id="27" name="Conector recto 9"/>
          <p:cNvCxnSpPr/>
          <p:nvPr/>
        </p:nvCxnSpPr>
        <p:spPr>
          <a:xfrm>
            <a:off x="4430956" y="2623930"/>
            <a:ext cx="209715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0"/>
          <p:cNvCxnSpPr/>
          <p:nvPr/>
        </p:nvCxnSpPr>
        <p:spPr>
          <a:xfrm rot="5400000">
            <a:off x="2444689" y="4621930"/>
            <a:ext cx="399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1"/>
          <p:cNvCxnSpPr/>
          <p:nvPr/>
        </p:nvCxnSpPr>
        <p:spPr>
          <a:xfrm rot="5400000">
            <a:off x="4127480" y="4913713"/>
            <a:ext cx="3420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2"/>
          <p:cNvCxnSpPr/>
          <p:nvPr/>
        </p:nvCxnSpPr>
        <p:spPr>
          <a:xfrm>
            <a:off x="4440481" y="6634010"/>
            <a:ext cx="140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4"/>
          <p:cNvCxnSpPr/>
          <p:nvPr/>
        </p:nvCxnSpPr>
        <p:spPr>
          <a:xfrm>
            <a:off x="5837480" y="3203713"/>
            <a:ext cx="684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15"/>
          <p:cNvCxnSpPr/>
          <p:nvPr/>
        </p:nvCxnSpPr>
        <p:spPr>
          <a:xfrm rot="5400000">
            <a:off x="6242182" y="2911930"/>
            <a:ext cx="576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22</cp:revision>
  <dcterms:created xsi:type="dcterms:W3CDTF">2021-01-23T13:23:45Z</dcterms:created>
  <dcterms:modified xsi:type="dcterms:W3CDTF">2022-05-17T06:09:01Z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