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>
    <p:restoredLeft sz="3497" autoAdjust="0"/>
    <p:restoredTop sz="94660"/>
  </p:normalViewPr>
  <p:slideViewPr>
    <p:cSldViewPr snapToGrid="0">
      <p:cViewPr varScale="1">
        <p:scale>
          <a:sx n="106" d="100"/>
          <a:sy n="106" d="100"/>
        </p:scale>
        <p:origin x="-1530" y="-8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editar el estilo de subtítulo del patrón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444F-3805-4F7C-A0BD-0B800246E98C}" type="datetimeFigureOut">
              <a:rPr lang="es-ES" smtClean="0"/>
              <a:t>17/05/2022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5971-FA06-43C7-88F8-78FAD0C727A0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17269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444F-3805-4F7C-A0BD-0B800246E98C}" type="datetimeFigureOut">
              <a:rPr lang="es-ES" smtClean="0"/>
              <a:t>17/05/2022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5971-FA06-43C7-88F8-78FAD0C727A0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5169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444F-3805-4F7C-A0BD-0B800246E98C}" type="datetimeFigureOut">
              <a:rPr lang="es-ES" smtClean="0"/>
              <a:t>17/05/2022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5971-FA06-43C7-88F8-78FAD0C727A0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530305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444F-3805-4F7C-A0BD-0B800246E98C}" type="datetimeFigureOut">
              <a:rPr lang="es-ES" smtClean="0"/>
              <a:t>17/05/2022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5971-FA06-43C7-88F8-78FAD0C727A0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507414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444F-3805-4F7C-A0BD-0B800246E98C}" type="datetimeFigureOut">
              <a:rPr lang="es-ES" smtClean="0"/>
              <a:t>17/05/2022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5971-FA06-43C7-88F8-78FAD0C727A0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573640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444F-3805-4F7C-A0BD-0B800246E98C}" type="datetimeFigureOut">
              <a:rPr lang="es-ES" smtClean="0"/>
              <a:t>17/05/2022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5971-FA06-43C7-88F8-78FAD0C727A0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621812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444F-3805-4F7C-A0BD-0B800246E98C}" type="datetimeFigureOut">
              <a:rPr lang="es-ES" smtClean="0"/>
              <a:t>17/05/2022</a:t>
            </a:fld>
            <a:endParaRPr lang="es-ES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5971-FA06-43C7-88F8-78FAD0C727A0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605406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444F-3805-4F7C-A0BD-0B800246E98C}" type="datetimeFigureOut">
              <a:rPr lang="es-ES" smtClean="0"/>
              <a:t>17/05/2022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5971-FA06-43C7-88F8-78FAD0C727A0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540768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444F-3805-4F7C-A0BD-0B800246E98C}" type="datetimeFigureOut">
              <a:rPr lang="es-ES" smtClean="0"/>
              <a:t>17/05/2022</a:t>
            </a:fld>
            <a:endParaRPr lang="es-E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5971-FA06-43C7-88F8-78FAD0C727A0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084955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444F-3805-4F7C-A0BD-0B800246E98C}" type="datetimeFigureOut">
              <a:rPr lang="es-ES" smtClean="0"/>
              <a:t>17/05/2022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5971-FA06-43C7-88F8-78FAD0C727A0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709455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444F-3805-4F7C-A0BD-0B800246E98C}" type="datetimeFigureOut">
              <a:rPr lang="es-ES" smtClean="0"/>
              <a:t>17/05/2022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5971-FA06-43C7-88F8-78FAD0C727A0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0522631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6A444F-3805-4F7C-A0BD-0B800246E98C}" type="datetimeFigureOut">
              <a:rPr lang="es-ES" smtClean="0"/>
              <a:t>17/05/2022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FE5971-FA06-43C7-88F8-78FAD0C727A0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166401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upo 13"/>
          <p:cNvGrpSpPr/>
          <p:nvPr/>
        </p:nvGrpSpPr>
        <p:grpSpPr>
          <a:xfrm>
            <a:off x="1770974" y="128056"/>
            <a:ext cx="8188041" cy="5970212"/>
            <a:chOff x="1770974" y="128056"/>
            <a:chExt cx="8188041" cy="5970212"/>
          </a:xfrm>
        </p:grpSpPr>
        <p:pic>
          <p:nvPicPr>
            <p:cNvPr id="10" name="Imagen 9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687840" y="334522"/>
              <a:ext cx="97690" cy="5763746"/>
            </a:xfrm>
            <a:prstGeom prst="rect">
              <a:avLst/>
            </a:prstGeom>
          </p:spPr>
        </p:pic>
        <p:grpSp>
          <p:nvGrpSpPr>
            <p:cNvPr id="8" name="Grupo 7"/>
            <p:cNvGrpSpPr/>
            <p:nvPr/>
          </p:nvGrpSpPr>
          <p:grpSpPr>
            <a:xfrm>
              <a:off x="1770974" y="917794"/>
              <a:ext cx="8188041" cy="4794637"/>
              <a:chOff x="1770974" y="917794"/>
              <a:chExt cx="8188041" cy="4794637"/>
            </a:xfrm>
          </p:grpSpPr>
          <p:grpSp>
            <p:nvGrpSpPr>
              <p:cNvPr id="12" name="Grupo 11"/>
              <p:cNvGrpSpPr/>
              <p:nvPr/>
            </p:nvGrpSpPr>
            <p:grpSpPr>
              <a:xfrm>
                <a:off x="1770974" y="917794"/>
                <a:ext cx="8188041" cy="4618585"/>
                <a:chOff x="1770974" y="917794"/>
                <a:chExt cx="8188041" cy="4618585"/>
              </a:xfrm>
            </p:grpSpPr>
            <p:cxnSp>
              <p:nvCxnSpPr>
                <p:cNvPr id="15" name="Conector recto de flecha 14"/>
                <p:cNvCxnSpPr/>
                <p:nvPr/>
              </p:nvCxnSpPr>
              <p:spPr>
                <a:xfrm>
                  <a:off x="1770974" y="3017717"/>
                  <a:ext cx="3562417" cy="7997"/>
                </a:xfrm>
                <a:prstGeom prst="straightConnector1">
                  <a:avLst/>
                </a:prstGeom>
                <a:ln w="25400">
                  <a:solidFill>
                    <a:schemeClr val="accent6">
                      <a:lumMod val="50000"/>
                    </a:schemeClr>
                  </a:solidFill>
                  <a:tailEnd type="triangle" w="lg" len="lg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6" name="CuadroTexto 45"/>
                <p:cNvSpPr txBox="1"/>
                <p:nvPr/>
              </p:nvSpPr>
              <p:spPr>
                <a:xfrm>
                  <a:off x="5311057" y="2753847"/>
                  <a:ext cx="530851" cy="46166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zh-TW" sz="2400" b="1">
                      <a:solidFill>
                        <a:schemeClr val="accent6">
                          <a:lumMod val="50000"/>
                        </a:schemeClr>
                      </a:solidFill>
                    </a:rPr>
                    <a:t>aff</a:t>
                  </a:r>
                </a:p>
              </p:txBody>
            </p:sp>
            <p:cxnSp>
              <p:nvCxnSpPr>
                <p:cNvPr id="48" name="Conector recto de flecha 47"/>
                <p:cNvCxnSpPr/>
                <p:nvPr/>
              </p:nvCxnSpPr>
              <p:spPr>
                <a:xfrm rot="5400000">
                  <a:off x="5442785" y="1864044"/>
                  <a:ext cx="889200" cy="0"/>
                </a:xfrm>
                <a:prstGeom prst="straightConnector1">
                  <a:avLst/>
                </a:prstGeom>
                <a:ln w="25400">
                  <a:solidFill>
                    <a:srgbClr val="800000"/>
                  </a:solidFill>
                  <a:tailEnd type="triangle" w="lg" len="lg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64" name="CuadroTexto 63"/>
                <p:cNvSpPr txBox="1"/>
                <p:nvPr/>
              </p:nvSpPr>
              <p:spPr>
                <a:xfrm>
                  <a:off x="5565696" y="2247691"/>
                  <a:ext cx="502061" cy="46166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zh-TW" sz="2400" b="1">
                      <a:solidFill>
                        <a:srgbClr val="800000"/>
                      </a:solidFill>
                    </a:rPr>
                    <a:t>ap</a:t>
                  </a:r>
                </a:p>
              </p:txBody>
            </p:sp>
            <p:sp>
              <p:nvSpPr>
                <p:cNvPr id="2" name="Trapecio 1"/>
                <p:cNvSpPr/>
                <p:nvPr/>
              </p:nvSpPr>
              <p:spPr>
                <a:xfrm rot="5400000">
                  <a:off x="4210611" y="3053488"/>
                  <a:ext cx="3605671" cy="1360111"/>
                </a:xfrm>
                <a:prstGeom prst="trapezoid">
                  <a:avLst>
                    <a:gd name="adj" fmla="val 69577"/>
                  </a:avLst>
                </a:prstGeom>
                <a:noFill/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"/>
                </a:p>
              </p:txBody>
            </p:sp>
            <p:sp>
              <p:nvSpPr>
                <p:cNvPr id="3" name="Triángulo isósceles 2"/>
                <p:cNvSpPr/>
                <p:nvPr/>
              </p:nvSpPr>
              <p:spPr>
                <a:xfrm rot="5400000">
                  <a:off x="5265409" y="3560133"/>
                  <a:ext cx="412862" cy="274267"/>
                </a:xfrm>
                <a:prstGeom prst="triangle">
                  <a:avLst/>
                </a:prstGeom>
                <a:solidFill>
                  <a:schemeClr val="bg1"/>
                </a:solidFill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"/>
                </a:p>
              </p:txBody>
            </p:sp>
            <p:cxnSp>
              <p:nvCxnSpPr>
                <p:cNvPr id="6" name="Conector recto 5"/>
                <p:cNvCxnSpPr/>
                <p:nvPr/>
              </p:nvCxnSpPr>
              <p:spPr>
                <a:xfrm>
                  <a:off x="5334707" y="3510714"/>
                  <a:ext cx="0" cy="360000"/>
                </a:xfrm>
                <a:prstGeom prst="line">
                  <a:avLst/>
                </a:prstGeom>
                <a:ln w="25400"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11" name="CuadroTexto 110"/>
                <p:cNvSpPr txBox="1"/>
                <p:nvPr/>
              </p:nvSpPr>
              <p:spPr>
                <a:xfrm>
                  <a:off x="5349717" y="4217885"/>
                  <a:ext cx="543675" cy="46166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zh-TW" sz="2400" b="1">
                      <a:solidFill>
                        <a:schemeClr val="accent6">
                          <a:lumMod val="50000"/>
                        </a:schemeClr>
                      </a:solidFill>
                    </a:rPr>
                    <a:t>bff</a:t>
                  </a:r>
                </a:p>
              </p:txBody>
            </p:sp>
            <p:cxnSp>
              <p:nvCxnSpPr>
                <p:cNvPr id="123" name="Conector recto de flecha 122"/>
                <p:cNvCxnSpPr/>
                <p:nvPr/>
              </p:nvCxnSpPr>
              <p:spPr>
                <a:xfrm>
                  <a:off x="6690043" y="3734863"/>
                  <a:ext cx="889200" cy="0"/>
                </a:xfrm>
                <a:prstGeom prst="straightConnector1">
                  <a:avLst/>
                </a:prstGeom>
                <a:ln w="25400">
                  <a:solidFill>
                    <a:schemeClr val="accent6">
                      <a:lumMod val="50000"/>
                    </a:schemeClr>
                  </a:solidFill>
                  <a:tailEnd type="triangle" w="lg" len="lg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33" name="CuadroTexto 132"/>
                <p:cNvSpPr txBox="1"/>
                <p:nvPr/>
              </p:nvSpPr>
              <p:spPr>
                <a:xfrm>
                  <a:off x="6067757" y="3490835"/>
                  <a:ext cx="622286" cy="46166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zh-TW" sz="2400" b="1">
                      <a:solidFill>
                        <a:schemeClr val="accent6">
                          <a:lumMod val="50000"/>
                        </a:schemeClr>
                      </a:solidFill>
                    </a:rPr>
                    <a:t>out</a:t>
                  </a:r>
                </a:p>
              </p:txBody>
            </p:sp>
            <p:sp>
              <p:nvSpPr>
                <p:cNvPr id="22" name="CuadroTexto 21"/>
                <p:cNvSpPr txBox="1"/>
                <p:nvPr/>
              </p:nvSpPr>
              <p:spPr>
                <a:xfrm>
                  <a:off x="5188477" y="917794"/>
                  <a:ext cx="1351652" cy="46166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zh-TW" sz="2400" b="1">
                      <a:solidFill>
                        <a:srgbClr val="800000"/>
                      </a:solidFill>
                    </a:rPr>
                    <a:t>i0_ap_e1</a:t>
                  </a:r>
                </a:p>
              </p:txBody>
            </p:sp>
            <p:sp>
              <p:nvSpPr>
                <p:cNvPr id="23" name="CuadroTexto 22"/>
                <p:cNvSpPr txBox="1"/>
                <p:nvPr/>
              </p:nvSpPr>
              <p:spPr>
                <a:xfrm>
                  <a:off x="7584711" y="3470286"/>
                  <a:ext cx="2374304" cy="46166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zh-TW" sz="2400" b="1">
                      <a:solidFill>
                        <a:schemeClr val="accent6">
                          <a:lumMod val="50000"/>
                        </a:schemeClr>
                      </a:solidFill>
                    </a:rPr>
                    <a:t>exu_i0_result_e1</a:t>
                  </a:r>
                </a:p>
              </p:txBody>
            </p:sp>
            <p:sp>
              <p:nvSpPr>
                <p:cNvPr id="24" name="CuadroTexto 23"/>
                <p:cNvSpPr txBox="1"/>
                <p:nvPr/>
              </p:nvSpPr>
              <p:spPr>
                <a:xfrm>
                  <a:off x="1770974" y="2523387"/>
                  <a:ext cx="2061205" cy="46166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zh-TW" sz="2400" b="1">
                      <a:solidFill>
                        <a:schemeClr val="accent6">
                          <a:lumMod val="50000"/>
                        </a:schemeClr>
                      </a:solidFill>
                    </a:rPr>
                    <a:t>i0_rs1_final_d</a:t>
                  </a:r>
                </a:p>
              </p:txBody>
            </p:sp>
            <p:sp>
              <p:nvSpPr>
                <p:cNvPr id="25" name="CuadroTexto 24"/>
                <p:cNvSpPr txBox="1"/>
                <p:nvPr/>
              </p:nvSpPr>
              <p:spPr>
                <a:xfrm>
                  <a:off x="2428727" y="3990233"/>
                  <a:ext cx="1272528" cy="46166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zh-TW" sz="2400" b="1">
                      <a:solidFill>
                        <a:schemeClr val="accent6">
                          <a:lumMod val="50000"/>
                        </a:schemeClr>
                      </a:solidFill>
                    </a:rPr>
                    <a:t>i0_rs2_d</a:t>
                  </a:r>
                </a:p>
              </p:txBody>
            </p:sp>
            <p:sp>
              <p:nvSpPr>
                <p:cNvPr id="9" name="Rectángulo 8"/>
                <p:cNvSpPr/>
                <p:nvPr/>
              </p:nvSpPr>
              <p:spPr>
                <a:xfrm>
                  <a:off x="4457924" y="2784669"/>
                  <a:ext cx="534407" cy="466096"/>
                </a:xfrm>
                <a:prstGeom prst="rect">
                  <a:avLst/>
                </a:prstGeom>
                <a:solidFill>
                  <a:schemeClr val="bg1"/>
                </a:solidFill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zh-TW" sz="2400" b="1">
                      <a:solidFill>
                        <a:schemeClr val="tx1"/>
                      </a:solidFill>
                    </a:rPr>
                    <a:t>aff</a:t>
                  </a:r>
                </a:p>
              </p:txBody>
            </p:sp>
            <p:cxnSp>
              <p:nvCxnSpPr>
                <p:cNvPr id="31" name="Conector recto de flecha 30"/>
                <p:cNvCxnSpPr/>
                <p:nvPr/>
              </p:nvCxnSpPr>
              <p:spPr>
                <a:xfrm>
                  <a:off x="2352782" y="4450933"/>
                  <a:ext cx="2980609" cy="7997"/>
                </a:xfrm>
                <a:prstGeom prst="straightConnector1">
                  <a:avLst/>
                </a:prstGeom>
                <a:ln w="25400">
                  <a:solidFill>
                    <a:schemeClr val="accent6">
                      <a:lumMod val="50000"/>
                    </a:schemeClr>
                  </a:solidFill>
                  <a:tailEnd type="triangle" w="lg" len="lg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2" name="Rectángulo 31"/>
                <p:cNvSpPr/>
                <p:nvPr/>
              </p:nvSpPr>
              <p:spPr>
                <a:xfrm>
                  <a:off x="4442182" y="4217885"/>
                  <a:ext cx="550149" cy="466096"/>
                </a:xfrm>
                <a:prstGeom prst="rect">
                  <a:avLst/>
                </a:prstGeom>
                <a:solidFill>
                  <a:schemeClr val="bg1"/>
                </a:solidFill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zh-TW" sz="2400" b="1">
                      <a:solidFill>
                        <a:schemeClr val="tx1"/>
                      </a:solidFill>
                    </a:rPr>
                    <a:t>bff</a:t>
                  </a:r>
                </a:p>
              </p:txBody>
            </p:sp>
          </p:grpSp>
          <p:sp>
            <p:nvSpPr>
              <p:cNvPr id="26" name="CuadroTexto 25"/>
              <p:cNvSpPr txBox="1"/>
              <p:nvPr/>
            </p:nvSpPr>
            <p:spPr>
              <a:xfrm>
                <a:off x="3973937" y="2523014"/>
                <a:ext cx="336952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TW" sz="2400" b="1">
                    <a:solidFill>
                      <a:schemeClr val="accent6">
                        <a:lumMod val="50000"/>
                      </a:schemeClr>
                    </a:solidFill>
                  </a:rPr>
                  <a:t>a</a:t>
                </a:r>
              </a:p>
            </p:txBody>
          </p:sp>
          <p:sp>
            <p:nvSpPr>
              <p:cNvPr id="27" name="CuadroTexto 26"/>
              <p:cNvSpPr txBox="1"/>
              <p:nvPr/>
            </p:nvSpPr>
            <p:spPr>
              <a:xfrm>
                <a:off x="3968625" y="3994215"/>
                <a:ext cx="349776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TW" sz="2400" b="1">
                    <a:solidFill>
                      <a:schemeClr val="accent6">
                        <a:lumMod val="50000"/>
                      </a:schemeClr>
                    </a:solidFill>
                  </a:rPr>
                  <a:t>b</a:t>
                </a:r>
              </a:p>
            </p:txBody>
          </p:sp>
          <p:sp>
            <p:nvSpPr>
              <p:cNvPr id="7" name="Rectángulo 6"/>
              <p:cNvSpPr/>
              <p:nvPr/>
            </p:nvSpPr>
            <p:spPr>
              <a:xfrm>
                <a:off x="3832179" y="1664413"/>
                <a:ext cx="3302464" cy="404801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</p:grpSp>
        <p:pic>
          <p:nvPicPr>
            <p:cNvPr id="11" name="Imagen 10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562258" y="128056"/>
              <a:ext cx="884410" cy="685763"/>
            </a:xfrm>
            <a:prstGeom prst="rect">
              <a:avLst/>
            </a:prstGeom>
          </p:spPr>
        </p:pic>
      </p:grpSp>
      <p:grpSp>
        <p:nvGrpSpPr>
          <p:cNvPr id="4" name="Group 4"/>
          <p:cNvGrpSpPr>
            <a:grpSpLocks noChangeAspect="1"/>
          </p:cNvGrpSpPr>
          <p:nvPr/>
        </p:nvGrpSpPr>
        <p:grpSpPr bwMode="auto">
          <a:xfrm>
            <a:off x="2549524" y="141288"/>
            <a:ext cx="1401763" cy="673100"/>
            <a:chOff x="1606" y="89"/>
            <a:chExt cx="883" cy="424"/>
          </a:xfrm>
        </p:grpSpPr>
        <p:sp>
          <p:nvSpPr>
            <p:cNvPr id="5" name="AutoShape 3"/>
            <p:cNvSpPr>
              <a:spLocks noChangeAspect="1" noChangeArrowheads="1" noTextEdit="1"/>
            </p:cNvSpPr>
            <p:nvPr/>
          </p:nvSpPr>
          <p:spPr bwMode="auto">
            <a:xfrm>
              <a:off x="1606" y="89"/>
              <a:ext cx="883" cy="4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" name="Rectangle 5"/>
            <p:cNvSpPr>
              <a:spLocks noChangeArrowheads="1"/>
            </p:cNvSpPr>
            <p:nvPr/>
          </p:nvSpPr>
          <p:spPr bwMode="auto">
            <a:xfrm>
              <a:off x="1714" y="143"/>
              <a:ext cx="438" cy="2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宋体" pitchFamily="2" charset="-122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宋体" pitchFamily="2" charset="-122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宋体" pitchFamily="2" charset="-122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宋体" pitchFamily="2" charset="-122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宋体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宋体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宋体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宋体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宋体" pitchFamily="2" charset="-122"/>
                </a:defRPr>
              </a:lvl9pPr>
            </a:lstStyle>
            <a:p>
              <a:pPr lvl="0"/>
              <a:r>
                <a:rPr lang="zh-CN" altLang="en-US" sz="2700" b="1" dirty="0" smtClean="0">
                  <a:solidFill>
                    <a:srgbClr val="0070C0"/>
                  </a:solidFill>
                  <a:latin typeface="Calibri" pitchFamily="34" charset="0"/>
                </a:rPr>
                <a:t>解碼</a:t>
              </a:r>
              <a:endParaRPr kumimoji="0" lang="zh-CN" altLang="zh-CN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宋体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32176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464</TotalTime>
  <Words>42</Words>
  <Application>Microsoft Office PowerPoint</Application>
  <PresentationFormat>自定义</PresentationFormat>
  <Paragraphs>13</Paragraphs>
  <Slides>1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2" baseType="lpstr">
      <vt:lpstr>Tema de Office</vt:lpstr>
      <vt:lpstr>PowerPoint 演示文稿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DANIEL ANGEL CHAVER MARTINEZ</dc:creator>
  <cp:lastModifiedBy>AAA</cp:lastModifiedBy>
  <cp:revision>23</cp:revision>
  <dcterms:created xsi:type="dcterms:W3CDTF">2021-01-23T13:23:45Z</dcterms:created>
  <dcterms:modified xsi:type="dcterms:W3CDTF">2022-05-17T01:57:31Z</dcterms:modified>
</cp:coreProperties>
</file>