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custDataLst>
    <p:tags r:id="rId3"/>
  </p:custDataLst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napToGrid="0">
      <p:cViewPr>
        <p:scale>
          <a:sx n="110" d="100"/>
          <a:sy n="110" d="100"/>
        </p:scale>
        <p:origin x="-528" y="-13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 hasCustomPrompt="1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TW"/>
              <a:t>Haga</a:t>
            </a:r>
            <a:r>
              <a:rPr lang="zh-TW" altLang="en-US"/>
              <a:t> </a:t>
            </a:r>
            <a:r>
              <a:rPr lang="en-US" altLang="zh-TW"/>
              <a:t>clic para modificar el estilo de título del patrón</a:t>
            </a:r>
            <a:endParaRPr lang="zh-TW" altLang="en-US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TW"/>
              <a:t>Haga</a:t>
            </a:r>
            <a:r>
              <a:rPr lang="zh-TW" altLang="en-US"/>
              <a:t> </a:t>
            </a:r>
            <a:r>
              <a:rPr lang="en-US" altLang="zh-TW"/>
              <a:t>clic para editar el estilo de subtítulo del patrón</a:t>
            </a:r>
            <a:endParaRPr lang="zh-TW" altLang="en-U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717269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altLang="zh-TW"/>
              <a:t>Haga clic para modificar el estilo de título del patrón</a:t>
            </a:r>
            <a:endParaRPr lang="en-US" altLang="zh-TW" dirty="0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85169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 hasCustomPrompt="1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TW"/>
              <a:t>Haga clic para modificar el estilo de título del patrón</a:t>
            </a:r>
            <a:endParaRPr lang="en-US" altLang="zh-TW" dirty="0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2530305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altLang="zh-TW"/>
              <a:t>Haga clic para modificar el estilo de título del patrón</a:t>
            </a:r>
            <a:endParaRPr lang="en-US" altLang="zh-TW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4507414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TW"/>
              <a:t>Haga clic para modificar el estilo de título del patrón</a:t>
            </a:r>
            <a:endParaRPr lang="en-US" altLang="zh-TW" dirty="0"/>
          </a:p>
        </p:txBody>
      </p:sp>
      <p:sp>
        <p:nvSpPr>
          <p:cNvPr id="3" name="Marcador de texto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TW"/>
              <a:t>Editar el estilo de texto del patrón</a:t>
            </a:r>
            <a:endParaRPr lang="en-US" altLang="zh-TW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4573640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altLang="zh-TW"/>
              <a:t>Haga clic para modificar el estilo de título del patrón</a:t>
            </a:r>
            <a:endParaRPr lang="en-US" altLang="zh-TW" dirty="0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2621812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TW"/>
              <a:t>Haga clic para modificar el estilo de título del patrón</a:t>
            </a:r>
            <a:endParaRPr lang="en-US" altLang="zh-TW" dirty="0"/>
          </a:p>
        </p:txBody>
      </p:sp>
      <p:sp>
        <p:nvSpPr>
          <p:cNvPr id="3" name="Marcador de texto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TW"/>
              <a:t>Editar el estilo de texto del patrón</a:t>
            </a:r>
            <a:endParaRPr lang="en-US" altLang="zh-TW" dirty="0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TW"/>
              <a:t>Editar el estilo de texto del patrón</a:t>
            </a:r>
            <a:endParaRPr lang="en-US" altLang="zh-TW" dirty="0"/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260540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altLang="zh-TW"/>
              <a:t>Haga clic para modificar el estilo de título del patrón</a:t>
            </a:r>
            <a:endParaRPr lang="en-US" altLang="zh-TW" dirty="0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3540768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8084955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TW"/>
              <a:t>Haga clic para modificar el estilo de título del patrón</a:t>
            </a:r>
            <a:endParaRPr lang="en-US" altLang="zh-TW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TW"/>
              <a:t>Editar el estilo de texto del patrón</a:t>
            </a:r>
            <a:endParaRPr lang="en-US" altLang="zh-TW" dirty="0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7709455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TW"/>
              <a:t>Haga clic para modificar el estilo de título del patrón</a:t>
            </a:r>
            <a:endParaRPr lang="en-US" altLang="zh-TW" dirty="0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TW"/>
              <a:t>Editar el estilo de texto del patrón</a:t>
            </a:r>
            <a:endParaRPr lang="en-US" altLang="zh-TW" dirty="0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40522631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TW"/>
              <a:t>Haga clic para modificar el estilo de título del patrón</a:t>
            </a:r>
            <a:endParaRPr lang="en-US" altLang="zh-TW" dirty="0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6A444F-3805-4F7C-A0BD-0B800246E98C}" type="datetimeFigureOut">
              <a:rPr lang="en-US" altLang="zh-TW" smtClean="0"/>
              <a:t>5/17/2022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FE5971-FA06-43C7-88F8-78FAD0C727A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5166401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Imagen 5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1615497" y="56318"/>
            <a:ext cx="9118738" cy="6801681"/>
          </a:xfrm>
          <a:prstGeom prst="rect">
            <a:avLst/>
          </a:prstGeom>
        </p:spPr>
      </p:pic>
      <p:sp>
        <p:nvSpPr>
          <p:cNvPr id="2" name="文本框 1">
            <a:extLst>
              <a:ext uri="{FF2B5EF4-FFF2-40B4-BE49-F238E27FC236}">
                <a16:creationId xmlns="" xmlns:a16="http://schemas.microsoft.com/office/drawing/2014/main" id="{9E1B9CBE-4C3E-7791-EDFF-7B9FBDDD6C82}"/>
              </a:ext>
            </a:extLst>
          </p:cNvPr>
          <p:cNvSpPr txBox="1"/>
          <p:nvPr/>
        </p:nvSpPr>
        <p:spPr>
          <a:xfrm>
            <a:off x="1681486" y="254524"/>
            <a:ext cx="179109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階段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4" name="文本框 3">
            <a:extLst>
              <a:ext uri="{FF2B5EF4-FFF2-40B4-BE49-F238E27FC236}">
                <a16:creationId xmlns="" xmlns:a16="http://schemas.microsoft.com/office/drawing/2014/main" id="{B8CD69B4-5805-ED68-996C-85D38E00BAE3}"/>
              </a:ext>
            </a:extLst>
          </p:cNvPr>
          <p:cNvSpPr txBox="1"/>
          <p:nvPr/>
        </p:nvSpPr>
        <p:spPr>
          <a:xfrm>
            <a:off x="5376794" y="754145"/>
            <a:ext cx="10617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擷取</a:t>
            </a:r>
            <a:r>
              <a:rPr lang="en-US" altLang="zh-TW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1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5" name="文本框 4">
            <a:extLst>
              <a:ext uri="{FF2B5EF4-FFF2-40B4-BE49-F238E27FC236}">
                <a16:creationId xmlns="" xmlns:a16="http://schemas.microsoft.com/office/drawing/2014/main" id="{D563DC98-DFE2-261B-601A-46FD6ED870DA}"/>
              </a:ext>
            </a:extLst>
          </p:cNvPr>
          <p:cNvSpPr txBox="1"/>
          <p:nvPr/>
        </p:nvSpPr>
        <p:spPr>
          <a:xfrm>
            <a:off x="5377103" y="1433118"/>
            <a:ext cx="10617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擷取</a:t>
            </a:r>
            <a:r>
              <a:rPr lang="en-US" altLang="zh-TW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2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7" name="文本框 6">
            <a:extLst>
              <a:ext uri="{FF2B5EF4-FFF2-40B4-BE49-F238E27FC236}">
                <a16:creationId xmlns="" xmlns:a16="http://schemas.microsoft.com/office/drawing/2014/main" id="{CAB33828-57E2-9348-1EC4-0427447089A5}"/>
              </a:ext>
            </a:extLst>
          </p:cNvPr>
          <p:cNvSpPr txBox="1"/>
          <p:nvPr/>
        </p:nvSpPr>
        <p:spPr>
          <a:xfrm>
            <a:off x="5376794" y="2083810"/>
            <a:ext cx="10617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對齊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8" name="文本框 7">
            <a:extLst>
              <a:ext uri="{FF2B5EF4-FFF2-40B4-BE49-F238E27FC236}">
                <a16:creationId xmlns="" xmlns:a16="http://schemas.microsoft.com/office/drawing/2014/main" id="{D9737E19-DCFC-0137-0CDF-E54B69B50934}"/>
              </a:ext>
            </a:extLst>
          </p:cNvPr>
          <p:cNvSpPr txBox="1"/>
          <p:nvPr/>
        </p:nvSpPr>
        <p:spPr>
          <a:xfrm>
            <a:off x="5377104" y="2743929"/>
            <a:ext cx="10617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解碼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9" name="文本框 8">
            <a:extLst>
              <a:ext uri="{FF2B5EF4-FFF2-40B4-BE49-F238E27FC236}">
                <a16:creationId xmlns="" xmlns:a16="http://schemas.microsoft.com/office/drawing/2014/main" id="{D0841B1D-6B64-9A60-CC48-21C5F44D19CC}"/>
              </a:ext>
            </a:extLst>
          </p:cNvPr>
          <p:cNvSpPr txBox="1"/>
          <p:nvPr/>
        </p:nvSpPr>
        <p:spPr>
          <a:xfrm>
            <a:off x="9072102" y="791853"/>
            <a:ext cx="10617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停頓點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10" name="文本框 9">
            <a:extLst>
              <a:ext uri="{FF2B5EF4-FFF2-40B4-BE49-F238E27FC236}">
                <a16:creationId xmlns="" xmlns:a16="http://schemas.microsoft.com/office/drawing/2014/main" id="{0A49D25B-1CC6-EB8D-ED89-EC3BFA847C23}"/>
              </a:ext>
            </a:extLst>
          </p:cNvPr>
          <p:cNvSpPr txBox="1"/>
          <p:nvPr/>
        </p:nvSpPr>
        <p:spPr>
          <a:xfrm>
            <a:off x="9072102" y="2112091"/>
            <a:ext cx="10617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停頓點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11" name="文本框 10">
            <a:extLst>
              <a:ext uri="{FF2B5EF4-FFF2-40B4-BE49-F238E27FC236}">
                <a16:creationId xmlns="" xmlns:a16="http://schemas.microsoft.com/office/drawing/2014/main" id="{53ADB146-3DC2-B89D-39FB-554A166C834A}"/>
              </a:ext>
            </a:extLst>
          </p:cNvPr>
          <p:cNvSpPr txBox="1"/>
          <p:nvPr/>
        </p:nvSpPr>
        <p:spPr>
          <a:xfrm>
            <a:off x="9072102" y="2772697"/>
            <a:ext cx="10617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停頓點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12" name="文本框 11">
            <a:extLst>
              <a:ext uri="{FF2B5EF4-FFF2-40B4-BE49-F238E27FC236}">
                <a16:creationId xmlns="" xmlns:a16="http://schemas.microsoft.com/office/drawing/2014/main" id="{79046CF3-8C67-8D97-0B6E-732D80B628B2}"/>
              </a:ext>
            </a:extLst>
          </p:cNvPr>
          <p:cNvSpPr txBox="1"/>
          <p:nvPr/>
        </p:nvSpPr>
        <p:spPr>
          <a:xfrm>
            <a:off x="2686116" y="3191101"/>
            <a:ext cx="17018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載入</a:t>
            </a:r>
            <a:r>
              <a:rPr lang="en-US" altLang="zh-TW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/</a:t>
            </a:r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儲存管道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13" name="文本框 12">
            <a:extLst>
              <a:ext uri="{FF2B5EF4-FFF2-40B4-BE49-F238E27FC236}">
                <a16:creationId xmlns="" xmlns:a16="http://schemas.microsoft.com/office/drawing/2014/main" id="{91884C5F-821A-D6FF-B576-B563C7A0F38F}"/>
              </a:ext>
            </a:extLst>
          </p:cNvPr>
          <p:cNvSpPr txBox="1"/>
          <p:nvPr/>
        </p:nvSpPr>
        <p:spPr>
          <a:xfrm>
            <a:off x="6127796" y="3181667"/>
            <a:ext cx="10617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TW" sz="1800" dirty="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I1</a:t>
            </a:r>
            <a:r>
              <a:rPr lang="zh-TW" altLang="en-US" sz="1800" dirty="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管道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14" name="文本框 13">
            <a:extLst>
              <a:ext uri="{FF2B5EF4-FFF2-40B4-BE49-F238E27FC236}">
                <a16:creationId xmlns="" xmlns:a16="http://schemas.microsoft.com/office/drawing/2014/main" id="{647CB700-D250-A1BA-7292-0DA17B85C8D4}"/>
              </a:ext>
            </a:extLst>
          </p:cNvPr>
          <p:cNvSpPr txBox="1"/>
          <p:nvPr/>
        </p:nvSpPr>
        <p:spPr>
          <a:xfrm>
            <a:off x="7651487" y="3202945"/>
            <a:ext cx="12474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乘法管道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15" name="文本框 14">
            <a:extLst>
              <a:ext uri="{FF2B5EF4-FFF2-40B4-BE49-F238E27FC236}">
                <a16:creationId xmlns="" xmlns:a16="http://schemas.microsoft.com/office/drawing/2014/main" id="{5B60A4BB-7D90-E255-2BE6-1DA047DBC0F0}"/>
              </a:ext>
            </a:extLst>
          </p:cNvPr>
          <p:cNvSpPr txBox="1"/>
          <p:nvPr/>
        </p:nvSpPr>
        <p:spPr>
          <a:xfrm>
            <a:off x="9227367" y="3189164"/>
            <a:ext cx="12474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除法器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16" name="文本框 15">
            <a:extLst>
              <a:ext uri="{FF2B5EF4-FFF2-40B4-BE49-F238E27FC236}">
                <a16:creationId xmlns="" xmlns:a16="http://schemas.microsoft.com/office/drawing/2014/main" id="{642A17AE-BF43-1F75-DF9A-A6275A43F933}"/>
              </a:ext>
            </a:extLst>
          </p:cNvPr>
          <p:cNvSpPr txBox="1"/>
          <p:nvPr/>
        </p:nvSpPr>
        <p:spPr>
          <a:xfrm>
            <a:off x="9091020" y="5549984"/>
            <a:ext cx="10617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停頓點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17" name="文本框 16">
            <a:extLst>
              <a:ext uri="{FF2B5EF4-FFF2-40B4-BE49-F238E27FC236}">
                <a16:creationId xmlns="" xmlns:a16="http://schemas.microsoft.com/office/drawing/2014/main" id="{0E83A327-7C17-013E-D95C-760EED6F06D5}"/>
              </a:ext>
            </a:extLst>
          </p:cNvPr>
          <p:cNvSpPr txBox="1"/>
          <p:nvPr/>
        </p:nvSpPr>
        <p:spPr>
          <a:xfrm>
            <a:off x="4521448" y="3529751"/>
            <a:ext cx="122132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TW" sz="16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EX1</a:t>
            </a:r>
            <a:r>
              <a:rPr lang="zh-TW" altLang="en-US" sz="16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加法器</a:t>
            </a:r>
            <a:endParaRPr lang="zh-TW" altLang="en-US" sz="1600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18" name="文本框 17">
            <a:extLst>
              <a:ext uri="{FF2B5EF4-FFF2-40B4-BE49-F238E27FC236}">
                <a16:creationId xmlns="" xmlns:a16="http://schemas.microsoft.com/office/drawing/2014/main" id="{6A165B7F-77F7-2CE4-A226-F50001A8F04E}"/>
              </a:ext>
            </a:extLst>
          </p:cNvPr>
          <p:cNvSpPr txBox="1"/>
          <p:nvPr/>
        </p:nvSpPr>
        <p:spPr>
          <a:xfrm>
            <a:off x="6101702" y="3548605"/>
            <a:ext cx="122132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TW" sz="16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EX1</a:t>
            </a:r>
            <a:r>
              <a:rPr lang="zh-TW" altLang="en-US" sz="16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加法器</a:t>
            </a:r>
            <a:endParaRPr lang="zh-TW" altLang="en-US" sz="1600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19" name="文本框 18">
            <a:extLst>
              <a:ext uri="{FF2B5EF4-FFF2-40B4-BE49-F238E27FC236}">
                <a16:creationId xmlns="" xmlns:a16="http://schemas.microsoft.com/office/drawing/2014/main" id="{869CF7D3-7C7B-9FC0-D314-D4551553D47F}"/>
              </a:ext>
            </a:extLst>
          </p:cNvPr>
          <p:cNvSpPr txBox="1"/>
          <p:nvPr/>
        </p:nvSpPr>
        <p:spPr>
          <a:xfrm>
            <a:off x="9320218" y="4103579"/>
            <a:ext cx="106171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管外</a:t>
            </a:r>
            <a:r>
              <a:rPr lang="en-US" altLang="zh-TW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34</a:t>
            </a:r>
            <a:r>
              <a:rPr lang="zh-TW" altLang="en-US" sz="18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週期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20" name="文本框 19">
            <a:extLst>
              <a:ext uri="{FF2B5EF4-FFF2-40B4-BE49-F238E27FC236}">
                <a16:creationId xmlns="" xmlns:a16="http://schemas.microsoft.com/office/drawing/2014/main" id="{5043BD35-BBB2-E082-DDE6-B6BB70FD6509}"/>
              </a:ext>
            </a:extLst>
          </p:cNvPr>
          <p:cNvSpPr txBox="1"/>
          <p:nvPr/>
        </p:nvSpPr>
        <p:spPr>
          <a:xfrm>
            <a:off x="3039255" y="5029329"/>
            <a:ext cx="106171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0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載入結果</a:t>
            </a:r>
            <a:endParaRPr lang="zh-TW" altLang="en-US" sz="1000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21" name="文本框 20">
            <a:extLst>
              <a:ext uri="{FF2B5EF4-FFF2-40B4-BE49-F238E27FC236}">
                <a16:creationId xmlns="" xmlns:a16="http://schemas.microsoft.com/office/drawing/2014/main" id="{A7A8F812-DE0A-34ED-BE3D-4F712414639D}"/>
              </a:ext>
            </a:extLst>
          </p:cNvPr>
          <p:cNvSpPr txBox="1"/>
          <p:nvPr/>
        </p:nvSpPr>
        <p:spPr>
          <a:xfrm>
            <a:off x="7734911" y="5015318"/>
            <a:ext cx="106171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0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乘法結果</a:t>
            </a:r>
            <a:endParaRPr lang="zh-TW" altLang="en-US" sz="1000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22" name="文本框 21">
            <a:extLst>
              <a:ext uri="{FF2B5EF4-FFF2-40B4-BE49-F238E27FC236}">
                <a16:creationId xmlns="" xmlns:a16="http://schemas.microsoft.com/office/drawing/2014/main" id="{59D21084-D153-8C38-A1B3-974124397E5C}"/>
              </a:ext>
            </a:extLst>
          </p:cNvPr>
          <p:cNvSpPr txBox="1"/>
          <p:nvPr/>
        </p:nvSpPr>
        <p:spPr>
          <a:xfrm>
            <a:off x="4521447" y="5523007"/>
            <a:ext cx="122132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TW" sz="16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EX4</a:t>
            </a:r>
            <a:r>
              <a:rPr lang="zh-TW" altLang="en-US" sz="16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加法器</a:t>
            </a:r>
            <a:endParaRPr lang="zh-TW" altLang="en-US" sz="1600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23" name="文本框 22">
            <a:extLst>
              <a:ext uri="{FF2B5EF4-FFF2-40B4-BE49-F238E27FC236}">
                <a16:creationId xmlns="" xmlns:a16="http://schemas.microsoft.com/office/drawing/2014/main" id="{BA41B47D-99D1-6B5A-31AF-DD372F00C105}"/>
              </a:ext>
            </a:extLst>
          </p:cNvPr>
          <p:cNvSpPr txBox="1"/>
          <p:nvPr/>
        </p:nvSpPr>
        <p:spPr>
          <a:xfrm>
            <a:off x="6090088" y="5523007"/>
            <a:ext cx="122132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TW" sz="16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EX4</a:t>
            </a:r>
            <a:r>
              <a:rPr lang="zh-TW" altLang="en-US" sz="160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加法器</a:t>
            </a:r>
            <a:endParaRPr lang="zh-TW" altLang="en-US" sz="1600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24" name="文本框 23">
            <a:extLst>
              <a:ext uri="{FF2B5EF4-FFF2-40B4-BE49-F238E27FC236}">
                <a16:creationId xmlns="" xmlns:a16="http://schemas.microsoft.com/office/drawing/2014/main" id="{E4AFB65D-659C-FC29-C8FD-A73668CEC962}"/>
              </a:ext>
            </a:extLst>
          </p:cNvPr>
          <p:cNvSpPr txBox="1"/>
          <p:nvPr/>
        </p:nvSpPr>
        <p:spPr>
          <a:xfrm>
            <a:off x="2208380" y="5524200"/>
            <a:ext cx="122132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b="1">
                <a:solidFill>
                  <a:schemeClr val="bg1"/>
                </a:solidFill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提交</a:t>
            </a:r>
            <a:endParaRPr lang="zh-TW" altLang="en-US" b="1" dirty="0">
              <a:solidFill>
                <a:schemeClr val="bg1"/>
              </a:solidFill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25" name="文本框 24">
            <a:extLst>
              <a:ext uri="{FF2B5EF4-FFF2-40B4-BE49-F238E27FC236}">
                <a16:creationId xmlns="" xmlns:a16="http://schemas.microsoft.com/office/drawing/2014/main" id="{34AECF67-9E03-BAB0-A425-56A23241602B}"/>
              </a:ext>
            </a:extLst>
          </p:cNvPr>
          <p:cNvSpPr txBox="1"/>
          <p:nvPr/>
        </p:nvSpPr>
        <p:spPr>
          <a:xfrm>
            <a:off x="2208379" y="6181673"/>
            <a:ext cx="122132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b="1">
                <a:solidFill>
                  <a:schemeClr val="bg1"/>
                </a:solidFill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寫回</a:t>
            </a:r>
            <a:endParaRPr lang="zh-TW" altLang="en-US" b="1" dirty="0">
              <a:solidFill>
                <a:schemeClr val="bg1"/>
              </a:solidFill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sp>
        <p:nvSpPr>
          <p:cNvPr id="26" name="文本框 12">
            <a:extLst>
              <a:ext uri="{FF2B5EF4-FFF2-40B4-BE49-F238E27FC236}">
                <a16:creationId xmlns="" xmlns:a16="http://schemas.microsoft.com/office/drawing/2014/main" id="{91884C5F-821A-D6FF-B576-B563C7A0F38F}"/>
              </a:ext>
            </a:extLst>
          </p:cNvPr>
          <p:cNvSpPr txBox="1"/>
          <p:nvPr/>
        </p:nvSpPr>
        <p:spPr>
          <a:xfrm>
            <a:off x="4632168" y="3177067"/>
            <a:ext cx="10617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TW" sz="1800" dirty="0" smtClean="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I0</a:t>
            </a:r>
            <a:r>
              <a:rPr lang="zh-TW" altLang="en-US" sz="1800" dirty="0" smtClean="0">
                <a:effectLst/>
                <a:latin typeface="Arial" panose="020B0604020202020204" pitchFamily="34" charset="0"/>
                <a:ea typeface="新細明體" panose="02020300000000000000" pitchFamily="18" charset="-120"/>
                <a:cs typeface="Calibri" panose="020F0502020204030204" pitchFamily="34" charset="0"/>
                <a:sym typeface="Arial" panose="020B0604020202020204" pitchFamily="34" charset="0"/>
              </a:rPr>
              <a:t>管道</a:t>
            </a:r>
            <a:endParaRPr lang="zh-TW" altLang="en-US" dirty="0">
              <a:latin typeface="Arial" panose="020B0604020202020204" pitchFamily="34" charset="0"/>
              <a:ea typeface="新細明體" panose="02020300000000000000" pitchFamily="18" charset="-120"/>
              <a:sym typeface="Arial" panose="020B0604020202020204" pitchFamily="34" charset="0"/>
            </a:endParaRPr>
          </a:p>
        </p:txBody>
      </p:sp>
      <p:cxnSp>
        <p:nvCxnSpPr>
          <p:cNvPr id="27" name="Conector recto 9"/>
          <p:cNvCxnSpPr/>
          <p:nvPr/>
        </p:nvCxnSpPr>
        <p:spPr>
          <a:xfrm>
            <a:off x="4430956" y="2623930"/>
            <a:ext cx="2097156" cy="0"/>
          </a:xfrm>
          <a:prstGeom prst="line">
            <a:avLst/>
          </a:prstGeom>
          <a:ln w="508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ector recto 10"/>
          <p:cNvCxnSpPr/>
          <p:nvPr/>
        </p:nvCxnSpPr>
        <p:spPr>
          <a:xfrm rot="5400000">
            <a:off x="2444689" y="4621930"/>
            <a:ext cx="3996000" cy="0"/>
          </a:xfrm>
          <a:prstGeom prst="line">
            <a:avLst/>
          </a:prstGeom>
          <a:ln w="508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ector recto 11"/>
          <p:cNvCxnSpPr/>
          <p:nvPr/>
        </p:nvCxnSpPr>
        <p:spPr>
          <a:xfrm rot="5400000">
            <a:off x="4127480" y="4913713"/>
            <a:ext cx="3420000" cy="0"/>
          </a:xfrm>
          <a:prstGeom prst="line">
            <a:avLst/>
          </a:prstGeom>
          <a:ln w="508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ector recto 12"/>
          <p:cNvCxnSpPr/>
          <p:nvPr/>
        </p:nvCxnSpPr>
        <p:spPr>
          <a:xfrm>
            <a:off x="4440481" y="6634010"/>
            <a:ext cx="1404000" cy="0"/>
          </a:xfrm>
          <a:prstGeom prst="line">
            <a:avLst/>
          </a:prstGeom>
          <a:ln w="508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onector recto 14"/>
          <p:cNvCxnSpPr/>
          <p:nvPr/>
        </p:nvCxnSpPr>
        <p:spPr>
          <a:xfrm>
            <a:off x="5837480" y="3203713"/>
            <a:ext cx="684000" cy="0"/>
          </a:xfrm>
          <a:prstGeom prst="line">
            <a:avLst/>
          </a:prstGeom>
          <a:ln w="508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ector recto 15"/>
          <p:cNvCxnSpPr/>
          <p:nvPr/>
        </p:nvCxnSpPr>
        <p:spPr>
          <a:xfrm rot="5400000">
            <a:off x="6242182" y="2911930"/>
            <a:ext cx="576000" cy="0"/>
          </a:xfrm>
          <a:prstGeom prst="line">
            <a:avLst/>
          </a:prstGeom>
          <a:ln w="508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303217633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COUNT" val="1"/>
  <p:tag name="ARTICULATE_PROJECT_OPEN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576</TotalTime>
  <Words>60</Words>
  <Application>Microsoft Office PowerPoint</Application>
  <PresentationFormat>自定义</PresentationFormat>
  <Paragraphs>23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Tema de Office</vt:lpstr>
      <vt:lpstr>PowerPoint 演示文稿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DANIEL ANGEL CHAVER MARTINEZ</dc:creator>
  <cp:lastModifiedBy>AAA</cp:lastModifiedBy>
  <cp:revision>22</cp:revision>
  <dcterms:created xsi:type="dcterms:W3CDTF">2021-01-23T13:23:45Z</dcterms:created>
  <dcterms:modified xsi:type="dcterms:W3CDTF">2022-05-17T06:09:01Z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F919186C-5BC3-4BA2-3F46-3F153F7F3F3F</vt:lpwstr>
  </property>
  <property fmtid="{D5CDD505-2E9C-101B-9397-08002B2CF9AE}" pid="3" name="ArticulatePath">
    <vt:lpwstr>SweRV-EH1</vt:lpwstr>
  </property>
</Properties>
</file>

<file path=docProps/thumbnail.jpeg>
</file>