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100" d="100"/>
          <a:sy n="100" d="100"/>
        </p:scale>
        <p:origin x="-960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18/05/2022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grpSp>
          <p:nvGrpSpPr>
            <p:cNvPr id="4" name="Grupo 3"/>
            <p:cNvGrpSpPr/>
            <p:nvPr/>
          </p:nvGrpSpPr>
          <p:grpSpPr>
            <a:xfrm>
              <a:off x="47826" y="163468"/>
              <a:ext cx="11550869" cy="6633998"/>
              <a:chOff x="47826" y="163468"/>
              <a:chExt cx="11550869" cy="6633998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開機ROM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系統控制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400" b="1" dirty="0">
                    <a:solidFill>
                      <a:schemeClr val="tx1"/>
                    </a:solidFill>
                  </a:rPr>
                  <a:t>SPI1快閃記憶體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SPI2加速器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計時器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GPIO1-LEDsSw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位址解碼器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WB-Axi橋接器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sz="2000" b="1"/>
                  <a:t>位址[15:6]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sz="2000" b="1"/>
                  <a:t>位址[5:2]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TW" sz="4000"/>
                  <a:t>7-1多工器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ángulo 47"/>
              <p:cNvSpPr/>
              <p:nvPr/>
            </p:nvSpPr>
            <p:spPr>
              <a:xfrm>
                <a:off x="5174900" y="351399"/>
                <a:ext cx="4646817" cy="6446067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 smtClean="0"/>
              </a:p>
              <a:p>
                <a:pPr algn="ctr"/>
                <a:endParaRPr lang="es-ES" dirty="0"/>
              </a:p>
            </p:txBody>
          </p:sp>
        </p:grp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3" name="Conector recto de flecha 52"/>
            <p:cNvCxnSpPr/>
            <p:nvPr/>
          </p:nvCxnSpPr>
          <p:spPr>
            <a:xfrm>
              <a:off x="17650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ángulo 43"/>
          <p:cNvSpPr/>
          <p:nvPr/>
        </p:nvSpPr>
        <p:spPr>
          <a:xfrm>
            <a:off x="303005" y="3240594"/>
            <a:ext cx="1402975" cy="1040115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46"/>
          <p:cNvSpPr/>
          <p:nvPr/>
        </p:nvSpPr>
        <p:spPr>
          <a:xfrm>
            <a:off x="1963994" y="3238925"/>
            <a:ext cx="2978881" cy="922734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58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AAA</cp:lastModifiedBy>
  <cp:revision>38</cp:revision>
  <dcterms:created xsi:type="dcterms:W3CDTF">2020-07-03T13:44:51Z</dcterms:created>
  <dcterms:modified xsi:type="dcterms:W3CDTF">2022-05-18T00:45:00Z</dcterms:modified>
</cp:coreProperties>
</file>