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02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2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TW"/>
              <a:t>Haga</a:t>
            </a:r>
            <a:r>
              <a:rPr lang="zh-TW" altLang="en-US"/>
              <a:t> </a:t>
            </a:r>
            <a:r>
              <a:rPr lang="en-US" altLang="zh-TW"/>
              <a:t>clic para modificar el estilo de título del patrón</a:t>
            </a:r>
            <a:endParaRPr lang="zh-TW" alt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TW"/>
              <a:t>Haga</a:t>
            </a:r>
            <a:r>
              <a:rPr lang="zh-TW" altLang="en-US"/>
              <a:t> </a:t>
            </a:r>
            <a:r>
              <a:rPr lang="en-US" altLang="zh-TW"/>
              <a:t>clic para editar el estilo de subtítulo del patrón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o 15"/>
          <p:cNvGrpSpPr/>
          <p:nvPr/>
        </p:nvGrpSpPr>
        <p:grpSpPr>
          <a:xfrm>
            <a:off x="-338187" y="260158"/>
            <a:ext cx="12745531" cy="5293224"/>
            <a:chOff x="-338187" y="260158"/>
            <a:chExt cx="12745531" cy="5293224"/>
          </a:xfrm>
        </p:grpSpPr>
        <p:grpSp>
          <p:nvGrpSpPr>
            <p:cNvPr id="15" name="Grupo 14"/>
            <p:cNvGrpSpPr/>
            <p:nvPr/>
          </p:nvGrpSpPr>
          <p:grpSpPr>
            <a:xfrm>
              <a:off x="-338187" y="260158"/>
              <a:ext cx="12745531" cy="5293224"/>
              <a:chOff x="-338187" y="260158"/>
              <a:chExt cx="12745531" cy="5293224"/>
            </a:xfrm>
          </p:grpSpPr>
          <p:sp>
            <p:nvSpPr>
              <p:cNvPr id="119" name="CuadroTexto 118"/>
              <p:cNvSpPr txBox="1"/>
              <p:nvPr/>
            </p:nvSpPr>
            <p:spPr>
              <a:xfrm>
                <a:off x="2006846" y="349107"/>
                <a:ext cx="990976" cy="523220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TW" altLang="en-US" sz="2800" b="1" dirty="0">
                    <a:solidFill>
                      <a:srgbClr val="FF0000"/>
                    </a:solidFill>
                    <a:ea typeface="新細明體" panose="02020300000000000000" pitchFamily="18" charset="-120"/>
                  </a:rPr>
                  <a:t>週期</a:t>
                </a:r>
                <a:r>
                  <a:rPr lang="en-US" altLang="zh-TW" sz="2800" b="1" i="1" dirty="0">
                    <a:solidFill>
                      <a:srgbClr val="FF0000"/>
                    </a:solidFill>
                    <a:ea typeface="新細明體" panose="02020300000000000000" pitchFamily="18" charset="-120"/>
                  </a:rPr>
                  <a:t>i</a:t>
                </a:r>
              </a:p>
            </p:txBody>
          </p:sp>
          <p:sp>
            <p:nvSpPr>
              <p:cNvPr id="82" name="Rectángulo 81"/>
              <p:cNvSpPr/>
              <p:nvPr/>
            </p:nvSpPr>
            <p:spPr>
              <a:xfrm>
                <a:off x="1185796" y="1187384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83" name="CuadroTexto 82"/>
              <p:cNvSpPr txBox="1"/>
              <p:nvPr/>
            </p:nvSpPr>
            <p:spPr>
              <a:xfrm>
                <a:off x="1241367" y="1219674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</a:t>
                </a:r>
              </a:p>
            </p:txBody>
          </p:sp>
          <p:sp>
            <p:nvSpPr>
              <p:cNvPr id="84" name="Rectángulo 83"/>
              <p:cNvSpPr/>
              <p:nvPr/>
            </p:nvSpPr>
            <p:spPr>
              <a:xfrm>
                <a:off x="1183980" y="1649601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85" name="CuadroTexto 84"/>
              <p:cNvSpPr txBox="1"/>
              <p:nvPr/>
            </p:nvSpPr>
            <p:spPr>
              <a:xfrm>
                <a:off x="1239551" y="1681891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0x0004</a:t>
                </a:r>
              </a:p>
            </p:txBody>
          </p:sp>
          <p:sp>
            <p:nvSpPr>
              <p:cNvPr id="88" name="Rectángulo 87"/>
              <p:cNvSpPr/>
              <p:nvPr/>
            </p:nvSpPr>
            <p:spPr>
              <a:xfrm>
                <a:off x="1185796" y="2111818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89" name="CuadroTexto 88"/>
              <p:cNvSpPr txBox="1"/>
              <p:nvPr/>
            </p:nvSpPr>
            <p:spPr>
              <a:xfrm>
                <a:off x="1241367" y="2144108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0x0008</a:t>
                </a:r>
              </a:p>
            </p:txBody>
          </p:sp>
          <p:sp>
            <p:nvSpPr>
              <p:cNvPr id="90" name="Rectángulo 89"/>
              <p:cNvSpPr/>
              <p:nvPr/>
            </p:nvSpPr>
            <p:spPr>
              <a:xfrm>
                <a:off x="1183980" y="2574035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91" name="CuadroTexto 90"/>
              <p:cNvSpPr txBox="1"/>
              <p:nvPr/>
            </p:nvSpPr>
            <p:spPr>
              <a:xfrm>
                <a:off x="1239551" y="2606325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</a:t>
                </a:r>
              </a:p>
            </p:txBody>
          </p:sp>
          <p:sp>
            <p:nvSpPr>
              <p:cNvPr id="92" name="Rectángulo 91"/>
              <p:cNvSpPr/>
              <p:nvPr/>
            </p:nvSpPr>
            <p:spPr>
              <a:xfrm>
                <a:off x="1185796" y="3036252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93" name="CuadroTexto 92"/>
              <p:cNvSpPr txBox="1"/>
              <p:nvPr/>
            </p:nvSpPr>
            <p:spPr>
              <a:xfrm>
                <a:off x="1241367" y="3068542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</a:t>
                </a:r>
              </a:p>
            </p:txBody>
          </p:sp>
          <p:sp>
            <p:nvSpPr>
              <p:cNvPr id="94" name="Rectángulo 93"/>
              <p:cNvSpPr/>
              <p:nvPr/>
            </p:nvSpPr>
            <p:spPr>
              <a:xfrm>
                <a:off x="1183980" y="3498469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95" name="CuadroTexto 94"/>
              <p:cNvSpPr txBox="1"/>
              <p:nvPr/>
            </p:nvSpPr>
            <p:spPr>
              <a:xfrm>
                <a:off x="1239551" y="3530759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</a:t>
                </a:r>
              </a:p>
            </p:txBody>
          </p:sp>
          <p:sp>
            <p:nvSpPr>
              <p:cNvPr id="96" name="Rectángulo 95"/>
              <p:cNvSpPr/>
              <p:nvPr/>
            </p:nvSpPr>
            <p:spPr>
              <a:xfrm>
                <a:off x="1185796" y="3960686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97" name="CuadroTexto 96"/>
              <p:cNvSpPr txBox="1"/>
              <p:nvPr/>
            </p:nvSpPr>
            <p:spPr>
              <a:xfrm>
                <a:off x="1241367" y="3992976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</a:t>
                </a:r>
              </a:p>
            </p:txBody>
          </p:sp>
          <p:sp>
            <p:nvSpPr>
              <p:cNvPr id="98" name="Rectángulo 97"/>
              <p:cNvSpPr/>
              <p:nvPr/>
            </p:nvSpPr>
            <p:spPr>
              <a:xfrm>
                <a:off x="1183980" y="4422903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99" name="CuadroTexto 98"/>
              <p:cNvSpPr txBox="1"/>
              <p:nvPr/>
            </p:nvSpPr>
            <p:spPr>
              <a:xfrm>
                <a:off x="1239551" y="4455193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</a:t>
                </a:r>
              </a:p>
            </p:txBody>
          </p:sp>
          <p:sp>
            <p:nvSpPr>
              <p:cNvPr id="100" name="Rectángulo 99"/>
              <p:cNvSpPr/>
              <p:nvPr/>
            </p:nvSpPr>
            <p:spPr>
              <a:xfrm>
                <a:off x="2264325" y="1187384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101" name="CuadroTexto 100"/>
              <p:cNvSpPr txBox="1"/>
              <p:nvPr/>
            </p:nvSpPr>
            <p:spPr>
              <a:xfrm>
                <a:off x="2319896" y="1219674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0x00000002</a:t>
                </a:r>
              </a:p>
            </p:txBody>
          </p:sp>
          <p:sp>
            <p:nvSpPr>
              <p:cNvPr id="102" name="Rectángulo 101"/>
              <p:cNvSpPr/>
              <p:nvPr/>
            </p:nvSpPr>
            <p:spPr>
              <a:xfrm>
                <a:off x="2262509" y="1649601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103" name="CuadroTexto 102"/>
              <p:cNvSpPr txBox="1"/>
              <p:nvPr/>
            </p:nvSpPr>
            <p:spPr>
              <a:xfrm>
                <a:off x="2318080" y="1681891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0x00000004</a:t>
                </a:r>
              </a:p>
            </p:txBody>
          </p:sp>
          <p:sp>
            <p:nvSpPr>
              <p:cNvPr id="106" name="Rectángulo 105"/>
              <p:cNvSpPr/>
              <p:nvPr/>
            </p:nvSpPr>
            <p:spPr>
              <a:xfrm>
                <a:off x="2264325" y="2111818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107" name="CuadroTexto 106"/>
              <p:cNvSpPr txBox="1"/>
              <p:nvPr/>
            </p:nvSpPr>
            <p:spPr>
              <a:xfrm>
                <a:off x="2319896" y="2144108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0x00000008</a:t>
                </a:r>
              </a:p>
            </p:txBody>
          </p:sp>
          <p:sp>
            <p:nvSpPr>
              <p:cNvPr id="108" name="Rectángulo 107"/>
              <p:cNvSpPr/>
              <p:nvPr/>
            </p:nvSpPr>
            <p:spPr>
              <a:xfrm>
                <a:off x="2262509" y="2574035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109" name="CuadroTexto 108"/>
              <p:cNvSpPr txBox="1"/>
              <p:nvPr/>
            </p:nvSpPr>
            <p:spPr>
              <a:xfrm>
                <a:off x="2318080" y="2606325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0x00000000</a:t>
                </a:r>
              </a:p>
            </p:txBody>
          </p:sp>
          <p:sp>
            <p:nvSpPr>
              <p:cNvPr id="110" name="Rectángulo 109"/>
              <p:cNvSpPr/>
              <p:nvPr/>
            </p:nvSpPr>
            <p:spPr>
              <a:xfrm>
                <a:off x="2264325" y="3036252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112" name="CuadroTexto 111"/>
              <p:cNvSpPr txBox="1"/>
              <p:nvPr/>
            </p:nvSpPr>
            <p:spPr>
              <a:xfrm>
                <a:off x="2319896" y="3068542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0x00000000</a:t>
                </a:r>
              </a:p>
            </p:txBody>
          </p:sp>
          <p:sp>
            <p:nvSpPr>
              <p:cNvPr id="113" name="Rectángulo 112"/>
              <p:cNvSpPr/>
              <p:nvPr/>
            </p:nvSpPr>
            <p:spPr>
              <a:xfrm>
                <a:off x="2262509" y="3498469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114" name="CuadroTexto 113"/>
              <p:cNvSpPr txBox="1"/>
              <p:nvPr/>
            </p:nvSpPr>
            <p:spPr>
              <a:xfrm>
                <a:off x="2318080" y="3530759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0x00000000</a:t>
                </a:r>
              </a:p>
            </p:txBody>
          </p:sp>
          <p:sp>
            <p:nvSpPr>
              <p:cNvPr id="115" name="Rectángulo 114"/>
              <p:cNvSpPr/>
              <p:nvPr/>
            </p:nvSpPr>
            <p:spPr>
              <a:xfrm>
                <a:off x="2264325" y="3960686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116" name="CuadroTexto 115"/>
              <p:cNvSpPr txBox="1"/>
              <p:nvPr/>
            </p:nvSpPr>
            <p:spPr>
              <a:xfrm>
                <a:off x="2319896" y="3992976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0x00000000</a:t>
                </a:r>
              </a:p>
            </p:txBody>
          </p:sp>
          <p:sp>
            <p:nvSpPr>
              <p:cNvPr id="117" name="Rectángulo 116"/>
              <p:cNvSpPr/>
              <p:nvPr/>
            </p:nvSpPr>
            <p:spPr>
              <a:xfrm>
                <a:off x="2262509" y="4422903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118" name="CuadroTexto 117"/>
              <p:cNvSpPr txBox="1"/>
              <p:nvPr/>
            </p:nvSpPr>
            <p:spPr>
              <a:xfrm>
                <a:off x="2318080" y="4455193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0x00000000</a:t>
                </a:r>
              </a:p>
            </p:txBody>
          </p:sp>
          <p:cxnSp>
            <p:nvCxnSpPr>
              <p:cNvPr id="4" name="Conector recto de flecha 3"/>
              <p:cNvCxnSpPr/>
              <p:nvPr/>
            </p:nvCxnSpPr>
            <p:spPr>
              <a:xfrm>
                <a:off x="679155" y="2800350"/>
                <a:ext cx="504825" cy="0"/>
              </a:xfrm>
              <a:prstGeom prst="straightConnector1">
                <a:avLst/>
              </a:prstGeom>
              <a:ln w="25400">
                <a:solidFill>
                  <a:schemeClr val="accent6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CuadroTexto 119"/>
              <p:cNvSpPr txBox="1"/>
              <p:nvPr/>
            </p:nvSpPr>
            <p:spPr>
              <a:xfrm>
                <a:off x="-338187" y="2414198"/>
                <a:ext cx="152413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TW" sz="2000" b="1" i="1" dirty="0">
                    <a:solidFill>
                      <a:schemeClr val="accent6">
                        <a:lumMod val="75000"/>
                      </a:schemeClr>
                    </a:solidFill>
                    <a:ea typeface="新細明體" panose="02020300000000000000" pitchFamily="18" charset="-120"/>
                  </a:rPr>
                  <a:t>WrPtr/RdPtr</a:t>
                </a:r>
              </a:p>
            </p:txBody>
          </p:sp>
          <p:sp>
            <p:nvSpPr>
              <p:cNvPr id="125" name="CuadroTexto 124"/>
              <p:cNvSpPr txBox="1"/>
              <p:nvPr/>
            </p:nvSpPr>
            <p:spPr>
              <a:xfrm>
                <a:off x="5812220" y="347870"/>
                <a:ext cx="1353256" cy="523220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TW" altLang="en-US" sz="2800" b="1" dirty="0">
                    <a:solidFill>
                      <a:srgbClr val="FF0000"/>
                    </a:solidFill>
                    <a:ea typeface="新細明體" panose="02020300000000000000" pitchFamily="18" charset="-120"/>
                  </a:rPr>
                  <a:t>週期</a:t>
                </a:r>
                <a:r>
                  <a:rPr lang="en-US" altLang="zh-TW" sz="2800" b="1" i="1" dirty="0">
                    <a:solidFill>
                      <a:srgbClr val="FF0000"/>
                    </a:solidFill>
                    <a:ea typeface="新細明體" panose="02020300000000000000" pitchFamily="18" charset="-120"/>
                  </a:rPr>
                  <a:t>i+1</a:t>
                </a:r>
              </a:p>
            </p:txBody>
          </p:sp>
          <p:sp>
            <p:nvSpPr>
              <p:cNvPr id="126" name="Rectángulo 125"/>
              <p:cNvSpPr/>
              <p:nvPr/>
            </p:nvSpPr>
            <p:spPr>
              <a:xfrm>
                <a:off x="5172310" y="1186147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127" name="CuadroTexto 126"/>
              <p:cNvSpPr txBox="1"/>
              <p:nvPr/>
            </p:nvSpPr>
            <p:spPr>
              <a:xfrm>
                <a:off x="5227881" y="1218437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</a:t>
                </a:r>
              </a:p>
            </p:txBody>
          </p:sp>
          <p:sp>
            <p:nvSpPr>
              <p:cNvPr id="128" name="Rectángulo 127"/>
              <p:cNvSpPr/>
              <p:nvPr/>
            </p:nvSpPr>
            <p:spPr>
              <a:xfrm>
                <a:off x="5170494" y="1648364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129" name="CuadroTexto 128"/>
              <p:cNvSpPr txBox="1"/>
              <p:nvPr/>
            </p:nvSpPr>
            <p:spPr>
              <a:xfrm>
                <a:off x="5226065" y="1680654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0x0004</a:t>
                </a:r>
              </a:p>
            </p:txBody>
          </p:sp>
          <p:sp>
            <p:nvSpPr>
              <p:cNvPr id="131" name="Rectángulo 130"/>
              <p:cNvSpPr/>
              <p:nvPr/>
            </p:nvSpPr>
            <p:spPr>
              <a:xfrm>
                <a:off x="5172310" y="2110581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133" name="CuadroTexto 132"/>
              <p:cNvSpPr txBox="1"/>
              <p:nvPr/>
            </p:nvSpPr>
            <p:spPr>
              <a:xfrm>
                <a:off x="5227881" y="2142871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0x0008</a:t>
                </a:r>
              </a:p>
            </p:txBody>
          </p:sp>
          <p:sp>
            <p:nvSpPr>
              <p:cNvPr id="134" name="Rectángulo 133"/>
              <p:cNvSpPr/>
              <p:nvPr/>
            </p:nvSpPr>
            <p:spPr>
              <a:xfrm>
                <a:off x="5170494" y="2572798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135" name="CuadroTexto 134"/>
              <p:cNvSpPr txBox="1"/>
              <p:nvPr/>
            </p:nvSpPr>
            <p:spPr>
              <a:xfrm>
                <a:off x="5226065" y="2605088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rgbClr val="FF0000"/>
                    </a:solidFill>
                    <a:ea typeface="新細明體" panose="02020300000000000000" pitchFamily="18" charset="-120"/>
                  </a:rPr>
                  <a:t>0x000C</a:t>
                </a:r>
              </a:p>
            </p:txBody>
          </p:sp>
          <p:sp>
            <p:nvSpPr>
              <p:cNvPr id="136" name="Rectángulo 135"/>
              <p:cNvSpPr/>
              <p:nvPr/>
            </p:nvSpPr>
            <p:spPr>
              <a:xfrm>
                <a:off x="5172310" y="3035015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143" name="CuadroTexto 142"/>
              <p:cNvSpPr txBox="1"/>
              <p:nvPr/>
            </p:nvSpPr>
            <p:spPr>
              <a:xfrm>
                <a:off x="5227881" y="3067305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</a:t>
                </a:r>
              </a:p>
            </p:txBody>
          </p:sp>
          <p:sp>
            <p:nvSpPr>
              <p:cNvPr id="144" name="Rectángulo 143"/>
              <p:cNvSpPr/>
              <p:nvPr/>
            </p:nvSpPr>
            <p:spPr>
              <a:xfrm>
                <a:off x="5170494" y="3497232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147" name="CuadroTexto 146"/>
              <p:cNvSpPr txBox="1"/>
              <p:nvPr/>
            </p:nvSpPr>
            <p:spPr>
              <a:xfrm>
                <a:off x="5226065" y="3529522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</a:t>
                </a:r>
              </a:p>
            </p:txBody>
          </p:sp>
          <p:sp>
            <p:nvSpPr>
              <p:cNvPr id="148" name="Rectángulo 147"/>
              <p:cNvSpPr/>
              <p:nvPr/>
            </p:nvSpPr>
            <p:spPr>
              <a:xfrm>
                <a:off x="5172310" y="3959449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149" name="CuadroTexto 148"/>
              <p:cNvSpPr txBox="1"/>
              <p:nvPr/>
            </p:nvSpPr>
            <p:spPr>
              <a:xfrm>
                <a:off x="5227881" y="3991739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</a:t>
                </a:r>
              </a:p>
            </p:txBody>
          </p:sp>
          <p:sp>
            <p:nvSpPr>
              <p:cNvPr id="150" name="Rectángulo 149"/>
              <p:cNvSpPr/>
              <p:nvPr/>
            </p:nvSpPr>
            <p:spPr>
              <a:xfrm>
                <a:off x="5170494" y="4421666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151" name="CuadroTexto 150"/>
              <p:cNvSpPr txBox="1"/>
              <p:nvPr/>
            </p:nvSpPr>
            <p:spPr>
              <a:xfrm>
                <a:off x="5226065" y="4453956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</a:t>
                </a:r>
              </a:p>
            </p:txBody>
          </p:sp>
          <p:sp>
            <p:nvSpPr>
              <p:cNvPr id="152" name="Rectángulo 151"/>
              <p:cNvSpPr/>
              <p:nvPr/>
            </p:nvSpPr>
            <p:spPr>
              <a:xfrm>
                <a:off x="6250839" y="1186147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153" name="CuadroTexto 152"/>
              <p:cNvSpPr txBox="1"/>
              <p:nvPr/>
            </p:nvSpPr>
            <p:spPr>
              <a:xfrm>
                <a:off x="6306410" y="1218437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0x00000002</a:t>
                </a:r>
              </a:p>
            </p:txBody>
          </p:sp>
          <p:sp>
            <p:nvSpPr>
              <p:cNvPr id="154" name="Rectángulo 153"/>
              <p:cNvSpPr/>
              <p:nvPr/>
            </p:nvSpPr>
            <p:spPr>
              <a:xfrm>
                <a:off x="6249023" y="1648364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155" name="CuadroTexto 154"/>
              <p:cNvSpPr txBox="1"/>
              <p:nvPr/>
            </p:nvSpPr>
            <p:spPr>
              <a:xfrm>
                <a:off x="6304594" y="1680654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0x00000004</a:t>
                </a:r>
              </a:p>
            </p:txBody>
          </p:sp>
          <p:sp>
            <p:nvSpPr>
              <p:cNvPr id="158" name="Rectángulo 157"/>
              <p:cNvSpPr/>
              <p:nvPr/>
            </p:nvSpPr>
            <p:spPr>
              <a:xfrm>
                <a:off x="6250839" y="2110581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159" name="CuadroTexto 158"/>
              <p:cNvSpPr txBox="1"/>
              <p:nvPr/>
            </p:nvSpPr>
            <p:spPr>
              <a:xfrm>
                <a:off x="6306410" y="2142871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0x00000008</a:t>
                </a:r>
              </a:p>
            </p:txBody>
          </p:sp>
          <p:sp>
            <p:nvSpPr>
              <p:cNvPr id="160" name="Rectángulo 159"/>
              <p:cNvSpPr/>
              <p:nvPr/>
            </p:nvSpPr>
            <p:spPr>
              <a:xfrm>
                <a:off x="6249023" y="2572798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161" name="CuadroTexto 160"/>
              <p:cNvSpPr txBox="1"/>
              <p:nvPr/>
            </p:nvSpPr>
            <p:spPr>
              <a:xfrm>
                <a:off x="6304594" y="2605088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rgbClr val="FF0000"/>
                    </a:solidFill>
                    <a:ea typeface="新細明體" panose="02020300000000000000" pitchFamily="18" charset="-120"/>
                  </a:rPr>
                  <a:t>0x00000010</a:t>
                </a:r>
              </a:p>
            </p:txBody>
          </p:sp>
          <p:sp>
            <p:nvSpPr>
              <p:cNvPr id="162" name="Rectángulo 161"/>
              <p:cNvSpPr/>
              <p:nvPr/>
            </p:nvSpPr>
            <p:spPr>
              <a:xfrm>
                <a:off x="6250839" y="3035015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163" name="CuadroTexto 162"/>
              <p:cNvSpPr txBox="1"/>
              <p:nvPr/>
            </p:nvSpPr>
            <p:spPr>
              <a:xfrm>
                <a:off x="6306410" y="3067305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0x00000000</a:t>
                </a:r>
              </a:p>
            </p:txBody>
          </p:sp>
          <p:sp>
            <p:nvSpPr>
              <p:cNvPr id="165" name="Rectángulo 164"/>
              <p:cNvSpPr/>
              <p:nvPr/>
            </p:nvSpPr>
            <p:spPr>
              <a:xfrm>
                <a:off x="6249023" y="3497232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166" name="CuadroTexto 165"/>
              <p:cNvSpPr txBox="1"/>
              <p:nvPr/>
            </p:nvSpPr>
            <p:spPr>
              <a:xfrm>
                <a:off x="6304594" y="3529522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0x00000000</a:t>
                </a:r>
              </a:p>
            </p:txBody>
          </p:sp>
          <p:sp>
            <p:nvSpPr>
              <p:cNvPr id="168" name="Rectángulo 167"/>
              <p:cNvSpPr/>
              <p:nvPr/>
            </p:nvSpPr>
            <p:spPr>
              <a:xfrm>
                <a:off x="6250839" y="3959449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169" name="CuadroTexto 168"/>
              <p:cNvSpPr txBox="1"/>
              <p:nvPr/>
            </p:nvSpPr>
            <p:spPr>
              <a:xfrm>
                <a:off x="6306410" y="3991739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0x00000000</a:t>
                </a:r>
              </a:p>
            </p:txBody>
          </p:sp>
          <p:sp>
            <p:nvSpPr>
              <p:cNvPr id="170" name="Rectángulo 169"/>
              <p:cNvSpPr/>
              <p:nvPr/>
            </p:nvSpPr>
            <p:spPr>
              <a:xfrm>
                <a:off x="6249023" y="4421666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171" name="CuadroTexto 170"/>
              <p:cNvSpPr txBox="1"/>
              <p:nvPr/>
            </p:nvSpPr>
            <p:spPr>
              <a:xfrm>
                <a:off x="6304594" y="4453956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0x00000000</a:t>
                </a:r>
              </a:p>
            </p:txBody>
          </p:sp>
          <p:cxnSp>
            <p:nvCxnSpPr>
              <p:cNvPr id="223" name="Conector recto 222"/>
              <p:cNvCxnSpPr/>
              <p:nvPr/>
            </p:nvCxnSpPr>
            <p:spPr>
              <a:xfrm flipH="1">
                <a:off x="4127388" y="260158"/>
                <a:ext cx="2" cy="5292000"/>
              </a:xfrm>
              <a:prstGeom prst="line">
                <a:avLst/>
              </a:prstGeom>
              <a:ln w="38100">
                <a:solidFill>
                  <a:schemeClr val="tx1">
                    <a:lumMod val="75000"/>
                    <a:lumOff val="2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Conector recto de flecha 223"/>
              <p:cNvCxnSpPr/>
              <p:nvPr/>
            </p:nvCxnSpPr>
            <p:spPr>
              <a:xfrm>
                <a:off x="4658381" y="2807884"/>
                <a:ext cx="504825" cy="0"/>
              </a:xfrm>
              <a:prstGeom prst="straightConnector1">
                <a:avLst/>
              </a:prstGeom>
              <a:ln w="25400">
                <a:solidFill>
                  <a:schemeClr val="accent6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5" name="CuadroTexto 224"/>
              <p:cNvSpPr txBox="1"/>
              <p:nvPr/>
            </p:nvSpPr>
            <p:spPr>
              <a:xfrm>
                <a:off x="4354904" y="2444485"/>
                <a:ext cx="78027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TW" sz="2000" b="1" i="1" dirty="0">
                    <a:solidFill>
                      <a:schemeClr val="accent6">
                        <a:lumMod val="75000"/>
                      </a:schemeClr>
                    </a:solidFill>
                    <a:ea typeface="新細明體" panose="02020300000000000000" pitchFamily="18" charset="-120"/>
                  </a:rPr>
                  <a:t>RdPtr</a:t>
                </a:r>
              </a:p>
            </p:txBody>
          </p:sp>
          <p:cxnSp>
            <p:nvCxnSpPr>
              <p:cNvPr id="226" name="Conector recto de flecha 225"/>
              <p:cNvCxnSpPr/>
              <p:nvPr/>
            </p:nvCxnSpPr>
            <p:spPr>
              <a:xfrm>
                <a:off x="4658381" y="3281415"/>
                <a:ext cx="504825" cy="0"/>
              </a:xfrm>
              <a:prstGeom prst="straightConnector1">
                <a:avLst/>
              </a:prstGeom>
              <a:ln w="25400">
                <a:solidFill>
                  <a:schemeClr val="accent6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7" name="CuadroTexto 226"/>
              <p:cNvSpPr txBox="1"/>
              <p:nvPr/>
            </p:nvSpPr>
            <p:spPr>
              <a:xfrm>
                <a:off x="4313228" y="2896102"/>
                <a:ext cx="81791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TW" sz="2000" b="1" i="1" dirty="0">
                    <a:solidFill>
                      <a:schemeClr val="accent6">
                        <a:lumMod val="75000"/>
                      </a:schemeClr>
                    </a:solidFill>
                    <a:ea typeface="新細明體" panose="02020300000000000000" pitchFamily="18" charset="-120"/>
                  </a:rPr>
                  <a:t>WrPtr</a:t>
                </a:r>
              </a:p>
            </p:txBody>
          </p:sp>
          <p:sp>
            <p:nvSpPr>
              <p:cNvPr id="228" name="CuadroTexto 227"/>
              <p:cNvSpPr txBox="1"/>
              <p:nvPr/>
            </p:nvSpPr>
            <p:spPr>
              <a:xfrm>
                <a:off x="10335509" y="349094"/>
                <a:ext cx="1353256" cy="523220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TW" altLang="en-US" sz="2800" b="1" dirty="0">
                    <a:solidFill>
                      <a:srgbClr val="FF0000"/>
                    </a:solidFill>
                    <a:ea typeface="新細明體" panose="02020300000000000000" pitchFamily="18" charset="-120"/>
                  </a:rPr>
                  <a:t>週期</a:t>
                </a:r>
                <a:r>
                  <a:rPr lang="en-US" altLang="zh-TW" sz="2800" b="1" i="1" dirty="0">
                    <a:solidFill>
                      <a:srgbClr val="FF0000"/>
                    </a:solidFill>
                    <a:ea typeface="新細明體" panose="02020300000000000000" pitchFamily="18" charset="-120"/>
                  </a:rPr>
                  <a:t>i+4</a:t>
                </a:r>
              </a:p>
            </p:txBody>
          </p:sp>
          <p:sp>
            <p:nvSpPr>
              <p:cNvPr id="229" name="Rectángulo 228"/>
              <p:cNvSpPr/>
              <p:nvPr/>
            </p:nvSpPr>
            <p:spPr>
              <a:xfrm>
                <a:off x="9695599" y="1187371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230" name="CuadroTexto 229"/>
              <p:cNvSpPr txBox="1"/>
              <p:nvPr/>
            </p:nvSpPr>
            <p:spPr>
              <a:xfrm>
                <a:off x="9751170" y="1219661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</a:t>
                </a:r>
              </a:p>
            </p:txBody>
          </p:sp>
          <p:sp>
            <p:nvSpPr>
              <p:cNvPr id="231" name="Rectángulo 230"/>
              <p:cNvSpPr/>
              <p:nvPr/>
            </p:nvSpPr>
            <p:spPr>
              <a:xfrm>
                <a:off x="9693783" y="1649588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232" name="CuadroTexto 231"/>
              <p:cNvSpPr txBox="1"/>
              <p:nvPr/>
            </p:nvSpPr>
            <p:spPr>
              <a:xfrm>
                <a:off x="9749354" y="1681878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0x0004</a:t>
                </a:r>
              </a:p>
            </p:txBody>
          </p:sp>
          <p:sp>
            <p:nvSpPr>
              <p:cNvPr id="233" name="Rectángulo 232"/>
              <p:cNvSpPr/>
              <p:nvPr/>
            </p:nvSpPr>
            <p:spPr>
              <a:xfrm>
                <a:off x="9695599" y="2111805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234" name="CuadroTexto 233"/>
              <p:cNvSpPr txBox="1"/>
              <p:nvPr/>
            </p:nvSpPr>
            <p:spPr>
              <a:xfrm>
                <a:off x="9751170" y="2144095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0x0008</a:t>
                </a:r>
              </a:p>
            </p:txBody>
          </p:sp>
          <p:sp>
            <p:nvSpPr>
              <p:cNvPr id="235" name="Rectángulo 234"/>
              <p:cNvSpPr/>
              <p:nvPr/>
            </p:nvSpPr>
            <p:spPr>
              <a:xfrm>
                <a:off x="9693783" y="2574022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236" name="CuadroTexto 235"/>
              <p:cNvSpPr txBox="1"/>
              <p:nvPr/>
            </p:nvSpPr>
            <p:spPr>
              <a:xfrm>
                <a:off x="9749354" y="2606312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0x000C</a:t>
                </a:r>
              </a:p>
            </p:txBody>
          </p:sp>
          <p:sp>
            <p:nvSpPr>
              <p:cNvPr id="237" name="Rectángulo 236"/>
              <p:cNvSpPr/>
              <p:nvPr/>
            </p:nvSpPr>
            <p:spPr>
              <a:xfrm>
                <a:off x="9695599" y="3036239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238" name="CuadroTexto 237"/>
              <p:cNvSpPr txBox="1"/>
              <p:nvPr/>
            </p:nvSpPr>
            <p:spPr>
              <a:xfrm>
                <a:off x="9751170" y="3068529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</a:t>
                </a:r>
              </a:p>
            </p:txBody>
          </p:sp>
          <p:sp>
            <p:nvSpPr>
              <p:cNvPr id="239" name="Rectángulo 238"/>
              <p:cNvSpPr/>
              <p:nvPr/>
            </p:nvSpPr>
            <p:spPr>
              <a:xfrm>
                <a:off x="9693783" y="3498456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240" name="CuadroTexto 239"/>
              <p:cNvSpPr txBox="1"/>
              <p:nvPr/>
            </p:nvSpPr>
            <p:spPr>
              <a:xfrm>
                <a:off x="9749354" y="3530746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</a:t>
                </a:r>
              </a:p>
            </p:txBody>
          </p:sp>
          <p:sp>
            <p:nvSpPr>
              <p:cNvPr id="241" name="Rectángulo 240"/>
              <p:cNvSpPr/>
              <p:nvPr/>
            </p:nvSpPr>
            <p:spPr>
              <a:xfrm>
                <a:off x="9695599" y="3960673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242" name="CuadroTexto 241"/>
              <p:cNvSpPr txBox="1"/>
              <p:nvPr/>
            </p:nvSpPr>
            <p:spPr>
              <a:xfrm>
                <a:off x="9751170" y="3992963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</a:t>
                </a:r>
              </a:p>
            </p:txBody>
          </p:sp>
          <p:sp>
            <p:nvSpPr>
              <p:cNvPr id="243" name="Rectángulo 242"/>
              <p:cNvSpPr/>
              <p:nvPr/>
            </p:nvSpPr>
            <p:spPr>
              <a:xfrm>
                <a:off x="9693783" y="4422890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244" name="CuadroTexto 243"/>
              <p:cNvSpPr txBox="1"/>
              <p:nvPr/>
            </p:nvSpPr>
            <p:spPr>
              <a:xfrm>
                <a:off x="9749354" y="4455180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</a:t>
                </a:r>
              </a:p>
            </p:txBody>
          </p:sp>
          <p:sp>
            <p:nvSpPr>
              <p:cNvPr id="245" name="Rectángulo 244"/>
              <p:cNvSpPr/>
              <p:nvPr/>
            </p:nvSpPr>
            <p:spPr>
              <a:xfrm>
                <a:off x="10774128" y="1187371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246" name="CuadroTexto 245"/>
              <p:cNvSpPr txBox="1"/>
              <p:nvPr/>
            </p:nvSpPr>
            <p:spPr>
              <a:xfrm>
                <a:off x="10829699" y="1219661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0x00000002</a:t>
                </a:r>
              </a:p>
            </p:txBody>
          </p:sp>
          <p:sp>
            <p:nvSpPr>
              <p:cNvPr id="247" name="Rectángulo 246"/>
              <p:cNvSpPr/>
              <p:nvPr/>
            </p:nvSpPr>
            <p:spPr>
              <a:xfrm>
                <a:off x="10772312" y="1649588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248" name="CuadroTexto 247"/>
              <p:cNvSpPr txBox="1"/>
              <p:nvPr/>
            </p:nvSpPr>
            <p:spPr>
              <a:xfrm>
                <a:off x="10827883" y="1681878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0x00000004</a:t>
                </a:r>
              </a:p>
            </p:txBody>
          </p:sp>
          <p:sp>
            <p:nvSpPr>
              <p:cNvPr id="249" name="Rectángulo 248"/>
              <p:cNvSpPr/>
              <p:nvPr/>
            </p:nvSpPr>
            <p:spPr>
              <a:xfrm>
                <a:off x="10774128" y="2111805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250" name="CuadroTexto 249"/>
              <p:cNvSpPr txBox="1"/>
              <p:nvPr/>
            </p:nvSpPr>
            <p:spPr>
              <a:xfrm>
                <a:off x="10829699" y="2144095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0x00000008</a:t>
                </a:r>
              </a:p>
            </p:txBody>
          </p:sp>
          <p:sp>
            <p:nvSpPr>
              <p:cNvPr id="251" name="Rectángulo 250"/>
              <p:cNvSpPr/>
              <p:nvPr/>
            </p:nvSpPr>
            <p:spPr>
              <a:xfrm>
                <a:off x="10772312" y="2574022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252" name="CuadroTexto 251"/>
              <p:cNvSpPr txBox="1"/>
              <p:nvPr/>
            </p:nvSpPr>
            <p:spPr>
              <a:xfrm>
                <a:off x="10827883" y="2606312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0x00000010</a:t>
                </a:r>
              </a:p>
            </p:txBody>
          </p:sp>
          <p:sp>
            <p:nvSpPr>
              <p:cNvPr id="253" name="Rectángulo 252"/>
              <p:cNvSpPr/>
              <p:nvPr/>
            </p:nvSpPr>
            <p:spPr>
              <a:xfrm>
                <a:off x="10774128" y="3036239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254" name="CuadroTexto 253"/>
              <p:cNvSpPr txBox="1"/>
              <p:nvPr/>
            </p:nvSpPr>
            <p:spPr>
              <a:xfrm>
                <a:off x="10829699" y="3068529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0x00000000</a:t>
                </a:r>
              </a:p>
            </p:txBody>
          </p:sp>
          <p:sp>
            <p:nvSpPr>
              <p:cNvPr id="255" name="Rectángulo 254"/>
              <p:cNvSpPr/>
              <p:nvPr/>
            </p:nvSpPr>
            <p:spPr>
              <a:xfrm>
                <a:off x="10772312" y="3498456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256" name="CuadroTexto 255"/>
              <p:cNvSpPr txBox="1"/>
              <p:nvPr/>
            </p:nvSpPr>
            <p:spPr>
              <a:xfrm>
                <a:off x="10827883" y="3530746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0x00000000</a:t>
                </a:r>
              </a:p>
            </p:txBody>
          </p:sp>
          <p:sp>
            <p:nvSpPr>
              <p:cNvPr id="257" name="Rectángulo 256"/>
              <p:cNvSpPr/>
              <p:nvPr/>
            </p:nvSpPr>
            <p:spPr>
              <a:xfrm>
                <a:off x="10774128" y="3960673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258" name="CuadroTexto 257"/>
              <p:cNvSpPr txBox="1"/>
              <p:nvPr/>
            </p:nvSpPr>
            <p:spPr>
              <a:xfrm>
                <a:off x="10829699" y="3992963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0x00000000</a:t>
                </a:r>
              </a:p>
            </p:txBody>
          </p:sp>
          <p:sp>
            <p:nvSpPr>
              <p:cNvPr id="259" name="Rectángulo 258"/>
              <p:cNvSpPr/>
              <p:nvPr/>
            </p:nvSpPr>
            <p:spPr>
              <a:xfrm>
                <a:off x="10772312" y="4422890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260" name="CuadroTexto 259"/>
              <p:cNvSpPr txBox="1"/>
              <p:nvPr/>
            </p:nvSpPr>
            <p:spPr>
              <a:xfrm>
                <a:off x="10827883" y="4455180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0x00000000</a:t>
                </a:r>
              </a:p>
            </p:txBody>
          </p:sp>
          <p:cxnSp>
            <p:nvCxnSpPr>
              <p:cNvPr id="261" name="Conector recto 260"/>
              <p:cNvCxnSpPr/>
              <p:nvPr/>
            </p:nvCxnSpPr>
            <p:spPr>
              <a:xfrm flipH="1">
                <a:off x="8069652" y="261382"/>
                <a:ext cx="2" cy="5292000"/>
              </a:xfrm>
              <a:prstGeom prst="line">
                <a:avLst/>
              </a:prstGeom>
              <a:ln w="38100">
                <a:solidFill>
                  <a:schemeClr val="tx1">
                    <a:lumMod val="75000"/>
                    <a:lumOff val="2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6" name="CuadroTexto 265"/>
              <p:cNvSpPr txBox="1"/>
              <p:nvPr/>
            </p:nvSpPr>
            <p:spPr>
              <a:xfrm>
                <a:off x="8170996" y="2926669"/>
                <a:ext cx="152413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TW" sz="2000" b="1" i="1" dirty="0">
                    <a:solidFill>
                      <a:schemeClr val="accent6">
                        <a:lumMod val="75000"/>
                      </a:schemeClr>
                    </a:solidFill>
                    <a:ea typeface="新細明體" panose="02020300000000000000" pitchFamily="18" charset="-120"/>
                  </a:rPr>
                  <a:t>WrPtr/RdPtr</a:t>
                </a:r>
              </a:p>
            </p:txBody>
          </p:sp>
          <p:cxnSp>
            <p:nvCxnSpPr>
              <p:cNvPr id="267" name="Conector recto de flecha 266"/>
              <p:cNvCxnSpPr/>
              <p:nvPr/>
            </p:nvCxnSpPr>
            <p:spPr>
              <a:xfrm>
                <a:off x="9199831" y="3326779"/>
                <a:ext cx="504825" cy="0"/>
              </a:xfrm>
              <a:prstGeom prst="straightConnector1">
                <a:avLst/>
              </a:prstGeom>
              <a:ln w="25400">
                <a:solidFill>
                  <a:schemeClr val="accent6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8" name="CuadroTexto 267"/>
              <p:cNvSpPr txBox="1"/>
              <p:nvPr/>
            </p:nvSpPr>
            <p:spPr>
              <a:xfrm>
                <a:off x="1126830" y="4904816"/>
                <a:ext cx="119124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TW" altLang="en-US" sz="2400" b="1" dirty="0">
                    <a:ea typeface="新細明體" panose="02020300000000000000" pitchFamily="18" charset="-120"/>
                  </a:rPr>
                  <a:t>位址</a:t>
                </a:r>
              </a:p>
            </p:txBody>
          </p:sp>
          <p:sp>
            <p:nvSpPr>
              <p:cNvPr id="269" name="CuadroTexto 268"/>
              <p:cNvSpPr txBox="1"/>
              <p:nvPr/>
            </p:nvSpPr>
            <p:spPr>
              <a:xfrm>
                <a:off x="2663375" y="4894374"/>
                <a:ext cx="90849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TW" altLang="en-US" sz="2400" b="1" dirty="0">
                    <a:ea typeface="新細明體" panose="02020300000000000000" pitchFamily="18" charset="-120"/>
                  </a:rPr>
                  <a:t>資料</a:t>
                </a:r>
              </a:p>
            </p:txBody>
          </p:sp>
        </p:grpSp>
        <p:sp>
          <p:nvSpPr>
            <p:cNvPr id="270" name="CuadroTexto 269"/>
            <p:cNvSpPr txBox="1"/>
            <p:nvPr/>
          </p:nvSpPr>
          <p:spPr>
            <a:xfrm>
              <a:off x="5103818" y="4905319"/>
              <a:ext cx="12614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2400" b="1" dirty="0">
                  <a:ea typeface="新細明體" panose="02020300000000000000" pitchFamily="18" charset="-120"/>
                </a:rPr>
                <a:t>位址</a:t>
              </a:r>
            </a:p>
          </p:txBody>
        </p:sp>
        <p:sp>
          <p:nvSpPr>
            <p:cNvPr id="271" name="CuadroTexto 270"/>
            <p:cNvSpPr txBox="1"/>
            <p:nvPr/>
          </p:nvSpPr>
          <p:spPr>
            <a:xfrm>
              <a:off x="6640363" y="4894877"/>
              <a:ext cx="9084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400" b="1" dirty="0">
                  <a:ea typeface="新細明體" panose="02020300000000000000" pitchFamily="18" charset="-120"/>
                </a:rPr>
                <a:t>資料</a:t>
              </a:r>
            </a:p>
          </p:txBody>
        </p:sp>
        <p:sp>
          <p:nvSpPr>
            <p:cNvPr id="272" name="CuadroTexto 271"/>
            <p:cNvSpPr txBox="1"/>
            <p:nvPr/>
          </p:nvSpPr>
          <p:spPr>
            <a:xfrm>
              <a:off x="9668847" y="4908515"/>
              <a:ext cx="12614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2400" b="1" dirty="0">
                  <a:ea typeface="新細明體" panose="02020300000000000000" pitchFamily="18" charset="-120"/>
                </a:rPr>
                <a:t>位址</a:t>
              </a:r>
            </a:p>
          </p:txBody>
        </p:sp>
        <p:sp>
          <p:nvSpPr>
            <p:cNvPr id="273" name="CuadroTexto 272"/>
            <p:cNvSpPr txBox="1"/>
            <p:nvPr/>
          </p:nvSpPr>
          <p:spPr>
            <a:xfrm>
              <a:off x="11205392" y="4898073"/>
              <a:ext cx="9084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400" b="1" dirty="0">
                  <a:ea typeface="新細明體" panose="02020300000000000000" pitchFamily="18" charset="-120"/>
                </a:rPr>
                <a:t>資料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</TotalTime>
  <Words>81</Words>
  <Application>Microsoft Office PowerPoint</Application>
  <PresentationFormat>宽屏</PresentationFormat>
  <Paragraphs>61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candyj</cp:lastModifiedBy>
  <cp:revision>42</cp:revision>
  <dcterms:created xsi:type="dcterms:W3CDTF">2021-01-23T13:23:45Z</dcterms:created>
  <dcterms:modified xsi:type="dcterms:W3CDTF">2022-03-28T08:50:00Z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60B003C0-AF37-45F0-3F2F-091F492B4D3F</vt:lpwstr>
  </property>
  <property fmtid="{D5CDD505-2E9C-101B-9397-08002B2CF9AE}" pid="3" name="ArticulatePath">
    <vt:lpwstr>StoreBuffer</vt:lpwstr>
  </property>
</Properties>
</file>