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3E28-5A4F-4A86-B05F-75F0B6C46654}" type="datetimeFigureOut">
              <a:rPr lang="es-ES" smtClean="0"/>
              <a:t>31/08/2020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79580-4094-4B18-8BB4-2D551D389C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3896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3E28-5A4F-4A86-B05F-75F0B6C46654}" type="datetimeFigureOut">
              <a:rPr lang="es-ES" smtClean="0"/>
              <a:t>31/08/2020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79580-4094-4B18-8BB4-2D551D389C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8375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3E28-5A4F-4A86-B05F-75F0B6C46654}" type="datetimeFigureOut">
              <a:rPr lang="es-ES" smtClean="0"/>
              <a:t>31/08/2020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79580-4094-4B18-8BB4-2D551D389C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5889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3E28-5A4F-4A86-B05F-75F0B6C46654}" type="datetimeFigureOut">
              <a:rPr lang="es-ES" smtClean="0"/>
              <a:t>31/08/2020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79580-4094-4B18-8BB4-2D551D389C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6451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3E28-5A4F-4A86-B05F-75F0B6C46654}" type="datetimeFigureOut">
              <a:rPr lang="es-ES" smtClean="0"/>
              <a:t>31/08/2020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79580-4094-4B18-8BB4-2D551D389C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3562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3E28-5A4F-4A86-B05F-75F0B6C46654}" type="datetimeFigureOut">
              <a:rPr lang="es-ES" smtClean="0"/>
              <a:t>31/08/2020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79580-4094-4B18-8BB4-2D551D389C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1121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3E28-5A4F-4A86-B05F-75F0B6C46654}" type="datetimeFigureOut">
              <a:rPr lang="es-ES" smtClean="0"/>
              <a:t>31/08/2020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79580-4094-4B18-8BB4-2D551D389C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0925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3E28-5A4F-4A86-B05F-75F0B6C46654}" type="datetimeFigureOut">
              <a:rPr lang="es-ES" smtClean="0"/>
              <a:t>31/08/2020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79580-4094-4B18-8BB4-2D551D389C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769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3E28-5A4F-4A86-B05F-75F0B6C46654}" type="datetimeFigureOut">
              <a:rPr lang="es-ES" smtClean="0"/>
              <a:t>31/08/2020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79580-4094-4B18-8BB4-2D551D389C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4553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3E28-5A4F-4A86-B05F-75F0B6C46654}" type="datetimeFigureOut">
              <a:rPr lang="es-ES" smtClean="0"/>
              <a:t>31/08/2020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79580-4094-4B18-8BB4-2D551D389C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0572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3E28-5A4F-4A86-B05F-75F0B6C46654}" type="datetimeFigureOut">
              <a:rPr lang="es-ES" smtClean="0"/>
              <a:t>31/08/2020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79580-4094-4B18-8BB4-2D551D389C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368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43E28-5A4F-4A86-B05F-75F0B6C46654}" type="datetimeFigureOut">
              <a:rPr lang="es-ES" smtClean="0"/>
              <a:t>31/08/2020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79580-4094-4B18-8BB4-2D551D389C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78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190" y="2314542"/>
            <a:ext cx="1625600" cy="16256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9051" y="2314542"/>
            <a:ext cx="1625600" cy="1625600"/>
          </a:xfrm>
          <a:prstGeom prst="rect">
            <a:avLst/>
          </a:prstGeom>
        </p:spPr>
      </p:pic>
      <p:sp>
        <p:nvSpPr>
          <p:cNvPr id="6" name="Flecha derecha 5"/>
          <p:cNvSpPr/>
          <p:nvPr/>
        </p:nvSpPr>
        <p:spPr>
          <a:xfrm>
            <a:off x="6429080" y="3007151"/>
            <a:ext cx="942681" cy="311084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50072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2</cp:revision>
  <dcterms:created xsi:type="dcterms:W3CDTF">2020-08-31T04:24:41Z</dcterms:created>
  <dcterms:modified xsi:type="dcterms:W3CDTF">2020-08-31T04:56:51Z</dcterms:modified>
</cp:coreProperties>
</file>