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110" d="100"/>
          <a:sy n="110" d="100"/>
        </p:scale>
        <p:origin x="-528" y="-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modificar el estilo de título del patrón</a:t>
            </a:r>
            <a:endParaRPr lang="zh-TW" alt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editar el estilo de subtítulo del patrón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15497" y="56318"/>
            <a:ext cx="9118738" cy="6801681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9E1B9CBE-4C3E-7791-EDFF-7B9FBDDD6C82}"/>
              </a:ext>
            </a:extLst>
          </p:cNvPr>
          <p:cNvSpPr txBox="1"/>
          <p:nvPr/>
        </p:nvSpPr>
        <p:spPr>
          <a:xfrm>
            <a:off x="1681486" y="254524"/>
            <a:ext cx="1791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階段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8CD69B4-5805-ED68-996C-85D38E00BAE3}"/>
              </a:ext>
            </a:extLst>
          </p:cNvPr>
          <p:cNvSpPr txBox="1"/>
          <p:nvPr/>
        </p:nvSpPr>
        <p:spPr>
          <a:xfrm>
            <a:off x="5376794" y="754145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擷取</a:t>
            </a:r>
            <a:r>
              <a:rPr lang="en-US" altLang="zh-TW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1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563DC98-DFE2-261B-601A-46FD6ED870DA}"/>
              </a:ext>
            </a:extLst>
          </p:cNvPr>
          <p:cNvSpPr txBox="1"/>
          <p:nvPr/>
        </p:nvSpPr>
        <p:spPr>
          <a:xfrm>
            <a:off x="5377103" y="1433118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擷取</a:t>
            </a:r>
            <a:r>
              <a:rPr lang="en-US" altLang="zh-TW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2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AB33828-57E2-9348-1EC4-0427447089A5}"/>
              </a:ext>
            </a:extLst>
          </p:cNvPr>
          <p:cNvSpPr txBox="1"/>
          <p:nvPr/>
        </p:nvSpPr>
        <p:spPr>
          <a:xfrm>
            <a:off x="5376794" y="2083810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對齊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D9737E19-DCFC-0137-0CDF-E54B69B50934}"/>
              </a:ext>
            </a:extLst>
          </p:cNvPr>
          <p:cNvSpPr txBox="1"/>
          <p:nvPr/>
        </p:nvSpPr>
        <p:spPr>
          <a:xfrm>
            <a:off x="5377104" y="2743929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解碼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D0841B1D-6B64-9A60-CC48-21C5F44D19CC}"/>
              </a:ext>
            </a:extLst>
          </p:cNvPr>
          <p:cNvSpPr txBox="1"/>
          <p:nvPr/>
        </p:nvSpPr>
        <p:spPr>
          <a:xfrm>
            <a:off x="9072102" y="791853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停頓點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0A49D25B-1CC6-EB8D-ED89-EC3BFA847C23}"/>
              </a:ext>
            </a:extLst>
          </p:cNvPr>
          <p:cNvSpPr txBox="1"/>
          <p:nvPr/>
        </p:nvSpPr>
        <p:spPr>
          <a:xfrm>
            <a:off x="9072102" y="2112091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停頓點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3ADB146-3DC2-B89D-39FB-554A166C834A}"/>
              </a:ext>
            </a:extLst>
          </p:cNvPr>
          <p:cNvSpPr txBox="1"/>
          <p:nvPr/>
        </p:nvSpPr>
        <p:spPr>
          <a:xfrm>
            <a:off x="9072102" y="277269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停頓點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79046CF3-8C67-8D97-0B6E-732D80B628B2}"/>
              </a:ext>
            </a:extLst>
          </p:cNvPr>
          <p:cNvSpPr txBox="1"/>
          <p:nvPr/>
        </p:nvSpPr>
        <p:spPr>
          <a:xfrm>
            <a:off x="2686116" y="3191101"/>
            <a:ext cx="170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載入</a:t>
            </a:r>
            <a:r>
              <a:rPr lang="en-US" altLang="zh-TW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/</a:t>
            </a:r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儲存管道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91884C5F-821A-D6FF-B576-B563C7A0F38F}"/>
              </a:ext>
            </a:extLst>
          </p:cNvPr>
          <p:cNvSpPr txBox="1"/>
          <p:nvPr/>
        </p:nvSpPr>
        <p:spPr>
          <a:xfrm>
            <a:off x="6127796" y="318166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800" dirty="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I1</a:t>
            </a:r>
            <a:r>
              <a:rPr lang="zh-TW" altLang="en-US" sz="1800" dirty="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管道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647CB700-D250-A1BA-7292-0DA17B85C8D4}"/>
              </a:ext>
            </a:extLst>
          </p:cNvPr>
          <p:cNvSpPr txBox="1"/>
          <p:nvPr/>
        </p:nvSpPr>
        <p:spPr>
          <a:xfrm>
            <a:off x="7651487" y="3202945"/>
            <a:ext cx="124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乘法管道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B60A4BB-7D90-E255-2BE6-1DA047DBC0F0}"/>
              </a:ext>
            </a:extLst>
          </p:cNvPr>
          <p:cNvSpPr txBox="1"/>
          <p:nvPr/>
        </p:nvSpPr>
        <p:spPr>
          <a:xfrm>
            <a:off x="9227367" y="3189164"/>
            <a:ext cx="124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除法器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642A17AE-BF43-1F75-DF9A-A6275A43F933}"/>
              </a:ext>
            </a:extLst>
          </p:cNvPr>
          <p:cNvSpPr txBox="1"/>
          <p:nvPr/>
        </p:nvSpPr>
        <p:spPr>
          <a:xfrm>
            <a:off x="9091020" y="5549984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停頓點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0E83A327-7C17-013E-D95C-760EED6F06D5}"/>
              </a:ext>
            </a:extLst>
          </p:cNvPr>
          <p:cNvSpPr txBox="1"/>
          <p:nvPr/>
        </p:nvSpPr>
        <p:spPr>
          <a:xfrm>
            <a:off x="4521448" y="3529751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EX1</a:t>
            </a:r>
            <a:r>
              <a:rPr lang="zh-TW" altLang="en-US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TW" altLang="en-US" sz="16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6A165B7F-77F7-2CE4-A226-F50001A8F04E}"/>
              </a:ext>
            </a:extLst>
          </p:cNvPr>
          <p:cNvSpPr txBox="1"/>
          <p:nvPr/>
        </p:nvSpPr>
        <p:spPr>
          <a:xfrm>
            <a:off x="6101702" y="3548605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EX1</a:t>
            </a:r>
            <a:r>
              <a:rPr lang="zh-TW" altLang="en-US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TW" altLang="en-US" sz="16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869CF7D3-7C7B-9FC0-D314-D4551553D47F}"/>
              </a:ext>
            </a:extLst>
          </p:cNvPr>
          <p:cNvSpPr txBox="1"/>
          <p:nvPr/>
        </p:nvSpPr>
        <p:spPr>
          <a:xfrm>
            <a:off x="9320218" y="4103579"/>
            <a:ext cx="1061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管外</a:t>
            </a:r>
            <a:r>
              <a:rPr lang="en-US" altLang="zh-TW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34</a:t>
            </a:r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週期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5043BD35-BBB2-E082-DDE6-B6BB70FD6509}"/>
              </a:ext>
            </a:extLst>
          </p:cNvPr>
          <p:cNvSpPr txBox="1"/>
          <p:nvPr/>
        </p:nvSpPr>
        <p:spPr>
          <a:xfrm>
            <a:off x="3039255" y="5029329"/>
            <a:ext cx="1061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0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載入結果</a:t>
            </a:r>
            <a:endParaRPr lang="zh-TW" altLang="en-US" sz="10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A7A8F812-DE0A-34ED-BE3D-4F712414639D}"/>
              </a:ext>
            </a:extLst>
          </p:cNvPr>
          <p:cNvSpPr txBox="1"/>
          <p:nvPr/>
        </p:nvSpPr>
        <p:spPr>
          <a:xfrm>
            <a:off x="7734911" y="5015318"/>
            <a:ext cx="1061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0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乘法結果</a:t>
            </a:r>
            <a:endParaRPr lang="zh-TW" altLang="en-US" sz="10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59D21084-D153-8C38-A1B3-974124397E5C}"/>
              </a:ext>
            </a:extLst>
          </p:cNvPr>
          <p:cNvSpPr txBox="1"/>
          <p:nvPr/>
        </p:nvSpPr>
        <p:spPr>
          <a:xfrm>
            <a:off x="4521447" y="5523007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EX4</a:t>
            </a:r>
            <a:r>
              <a:rPr lang="zh-TW" altLang="en-US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TW" altLang="en-US" sz="16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BA41B47D-99D1-6B5A-31AF-DD372F00C105}"/>
              </a:ext>
            </a:extLst>
          </p:cNvPr>
          <p:cNvSpPr txBox="1"/>
          <p:nvPr/>
        </p:nvSpPr>
        <p:spPr>
          <a:xfrm>
            <a:off x="6090088" y="5523007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EX4</a:t>
            </a:r>
            <a:r>
              <a:rPr lang="zh-TW" altLang="en-US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TW" altLang="en-US" sz="16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E4AFB65D-659C-FC29-C8FD-A73668CEC962}"/>
              </a:ext>
            </a:extLst>
          </p:cNvPr>
          <p:cNvSpPr txBox="1"/>
          <p:nvPr/>
        </p:nvSpPr>
        <p:spPr>
          <a:xfrm>
            <a:off x="2208380" y="5524200"/>
            <a:ext cx="122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>
                <a:solidFill>
                  <a:schemeClr val="bg1"/>
                </a:solidFill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提交</a:t>
            </a:r>
            <a:endParaRPr lang="zh-TW" altLang="en-US" b="1" dirty="0">
              <a:solidFill>
                <a:schemeClr val="bg1"/>
              </a:solidFill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34AECF67-9E03-BAB0-A425-56A23241602B}"/>
              </a:ext>
            </a:extLst>
          </p:cNvPr>
          <p:cNvSpPr txBox="1"/>
          <p:nvPr/>
        </p:nvSpPr>
        <p:spPr>
          <a:xfrm>
            <a:off x="2208379" y="6181673"/>
            <a:ext cx="122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>
                <a:solidFill>
                  <a:schemeClr val="bg1"/>
                </a:solidFill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寫回</a:t>
            </a:r>
            <a:endParaRPr lang="zh-TW" altLang="en-US" b="1" dirty="0">
              <a:solidFill>
                <a:schemeClr val="bg1"/>
              </a:solidFill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6" name="文本框 12">
            <a:extLst>
              <a:ext uri="{FF2B5EF4-FFF2-40B4-BE49-F238E27FC236}">
                <a16:creationId xmlns:a16="http://schemas.microsoft.com/office/drawing/2014/main" xmlns="" id="{91884C5F-821A-D6FF-B576-B563C7A0F38F}"/>
              </a:ext>
            </a:extLst>
          </p:cNvPr>
          <p:cNvSpPr txBox="1"/>
          <p:nvPr/>
        </p:nvSpPr>
        <p:spPr>
          <a:xfrm>
            <a:off x="4632168" y="317706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800" dirty="0" smtClean="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I0</a:t>
            </a:r>
            <a:r>
              <a:rPr lang="zh-TW" altLang="en-US" sz="1800" dirty="0" smtClean="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管道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cxnSp>
        <p:nvCxnSpPr>
          <p:cNvPr id="27" name="Conector recto 9"/>
          <p:cNvCxnSpPr/>
          <p:nvPr/>
        </p:nvCxnSpPr>
        <p:spPr>
          <a:xfrm>
            <a:off x="5204346" y="1967948"/>
            <a:ext cx="1401418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10"/>
          <p:cNvCxnSpPr/>
          <p:nvPr/>
        </p:nvCxnSpPr>
        <p:spPr>
          <a:xfrm>
            <a:off x="4431855" y="3120887"/>
            <a:ext cx="2208" cy="349904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12"/>
          <p:cNvCxnSpPr/>
          <p:nvPr/>
        </p:nvCxnSpPr>
        <p:spPr>
          <a:xfrm flipV="1">
            <a:off x="4431855" y="6619929"/>
            <a:ext cx="2944192" cy="1408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13"/>
          <p:cNvCxnSpPr/>
          <p:nvPr/>
        </p:nvCxnSpPr>
        <p:spPr>
          <a:xfrm>
            <a:off x="4431855" y="3120887"/>
            <a:ext cx="772491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17"/>
          <p:cNvCxnSpPr/>
          <p:nvPr/>
        </p:nvCxnSpPr>
        <p:spPr>
          <a:xfrm flipH="1">
            <a:off x="5202277" y="1967948"/>
            <a:ext cx="2069" cy="1173177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24"/>
          <p:cNvCxnSpPr/>
          <p:nvPr/>
        </p:nvCxnSpPr>
        <p:spPr>
          <a:xfrm flipH="1">
            <a:off x="6605764" y="1967948"/>
            <a:ext cx="2069" cy="1173177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25"/>
          <p:cNvCxnSpPr/>
          <p:nvPr/>
        </p:nvCxnSpPr>
        <p:spPr>
          <a:xfrm>
            <a:off x="6605764" y="3134499"/>
            <a:ext cx="772491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26"/>
          <p:cNvCxnSpPr/>
          <p:nvPr/>
        </p:nvCxnSpPr>
        <p:spPr>
          <a:xfrm>
            <a:off x="7376047" y="3120886"/>
            <a:ext cx="2208" cy="349904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60</Words>
  <Application>Microsoft Office PowerPoint</Application>
  <PresentationFormat>自定义</PresentationFormat>
  <Paragraphs>23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Tema de Office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AAA</cp:lastModifiedBy>
  <cp:revision>22</cp:revision>
  <dcterms:created xsi:type="dcterms:W3CDTF">2021-01-23T13:23:45Z</dcterms:created>
  <dcterms:modified xsi:type="dcterms:W3CDTF">2022-05-17T06:09:20Z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F919186C-5BC3-4BA2-3F46-3F153F7F3F3F</vt:lpwstr>
  </property>
  <property fmtid="{D5CDD505-2E9C-101B-9397-08002B2CF9AE}" pid="3" name="ArticulatePath">
    <vt:lpwstr>SweRV-EH1</vt:lpwstr>
  </property>
</Properties>
</file>