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upo 130"/>
          <p:cNvGrpSpPr/>
          <p:nvPr/>
        </p:nvGrpSpPr>
        <p:grpSpPr>
          <a:xfrm>
            <a:off x="1769314" y="13647"/>
            <a:ext cx="8640075" cy="6777811"/>
            <a:chOff x="1173414" y="13647"/>
            <a:chExt cx="8640075" cy="6777811"/>
          </a:xfrm>
        </p:grpSpPr>
        <p:sp>
          <p:nvSpPr>
            <p:cNvPr id="4" name="Rectángulo 3"/>
            <p:cNvSpPr/>
            <p:nvPr/>
          </p:nvSpPr>
          <p:spPr>
            <a:xfrm>
              <a:off x="3876261" y="159026"/>
              <a:ext cx="3756991" cy="658964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4219721" y="2968776"/>
              <a:ext cx="307007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800" b="1" dirty="0">
                  <a:ea typeface="新細明體" panose="02020300000000000000" pitchFamily="18" charset="-120"/>
                </a:rPr>
                <a:t>32</a:t>
              </a:r>
              <a:r>
                <a:rPr lang="zh-TW" altLang="en-US" sz="2800" b="1" dirty="0">
                  <a:ea typeface="新細明體" panose="02020300000000000000" pitchFamily="18" charset="-120"/>
                </a:rPr>
                <a:t>個</a:t>
              </a:r>
              <a:r>
                <a:rPr lang="en-US" altLang="zh-TW" sz="2800" b="1" dirty="0">
                  <a:ea typeface="新細明體" panose="02020300000000000000" pitchFamily="18" charset="-120"/>
                </a:rPr>
                <a:t>32</a:t>
              </a:r>
              <a:r>
                <a:rPr lang="zh-TW" altLang="en-US" sz="2800" b="1" dirty="0">
                  <a:ea typeface="新細明體" panose="02020300000000000000" pitchFamily="18" charset="-120"/>
                </a:rPr>
                <a:t>位元暫存器</a:t>
              </a:r>
            </a:p>
            <a:p>
              <a:pPr algn="ctr"/>
              <a:r>
                <a:rPr lang="zh-TW" altLang="en-US" sz="2800" b="1" dirty="0">
                  <a:ea typeface="新細明體" panose="02020300000000000000" pitchFamily="18" charset="-120"/>
                </a:rPr>
                <a:t>（</a:t>
              </a:r>
              <a:r>
                <a:rPr lang="en-US" altLang="zh-TW" sz="2800" b="1" dirty="0">
                  <a:ea typeface="新細明體" panose="02020300000000000000" pitchFamily="18" charset="-120"/>
                </a:rPr>
                <a:t>x0-x31</a:t>
              </a:r>
              <a:r>
                <a:rPr lang="zh-TW" altLang="en-US" sz="2800" b="1" dirty="0">
                  <a:ea typeface="新細明體" panose="02020300000000000000" pitchFamily="18" charset="-120"/>
                </a:rPr>
                <a:t>）</a:t>
              </a:r>
            </a:p>
          </p:txBody>
        </p:sp>
        <p:cxnSp>
          <p:nvCxnSpPr>
            <p:cNvPr id="15" name="Conector recto de flecha 14"/>
            <p:cNvCxnSpPr/>
            <p:nvPr/>
          </p:nvCxnSpPr>
          <p:spPr>
            <a:xfrm>
              <a:off x="2266121" y="327993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>
              <a:off x="2266121" y="60960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>
              <a:off x="2266121" y="1186071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/>
            <p:cNvCxnSpPr/>
            <p:nvPr/>
          </p:nvCxnSpPr>
          <p:spPr>
            <a:xfrm>
              <a:off x="2266121" y="1467680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>
              <a:off x="2266121" y="2044149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/>
            <p:cNvCxnSpPr/>
            <p:nvPr/>
          </p:nvCxnSpPr>
          <p:spPr>
            <a:xfrm>
              <a:off x="2266121" y="232575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/>
            <p:nvPr/>
          </p:nvCxnSpPr>
          <p:spPr>
            <a:xfrm>
              <a:off x="2266121" y="2903885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/>
            <p:cNvCxnSpPr/>
            <p:nvPr/>
          </p:nvCxnSpPr>
          <p:spPr>
            <a:xfrm>
              <a:off x="2266121" y="31854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29"/>
            <p:cNvCxnSpPr/>
            <p:nvPr/>
          </p:nvCxnSpPr>
          <p:spPr>
            <a:xfrm>
              <a:off x="2266121" y="515841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/>
            <p:nvPr/>
          </p:nvCxnSpPr>
          <p:spPr>
            <a:xfrm>
              <a:off x="2266121" y="544001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/>
            <p:nvPr/>
          </p:nvCxnSpPr>
          <p:spPr>
            <a:xfrm>
              <a:off x="2266121" y="4028665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/>
            <p:cNvCxnSpPr/>
            <p:nvPr/>
          </p:nvCxnSpPr>
          <p:spPr>
            <a:xfrm>
              <a:off x="2266121" y="4310274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37"/>
            <p:cNvCxnSpPr/>
            <p:nvPr/>
          </p:nvCxnSpPr>
          <p:spPr>
            <a:xfrm>
              <a:off x="7633252" y="1325216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/>
            <p:nvPr/>
          </p:nvCxnSpPr>
          <p:spPr>
            <a:xfrm>
              <a:off x="7633252" y="21832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/>
            <p:nvPr/>
          </p:nvCxnSpPr>
          <p:spPr>
            <a:xfrm>
              <a:off x="7633252" y="304137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>
              <a:off x="7633252" y="390110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1206142" y="8369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raddr0</a:t>
              </a: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235959" y="379021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rden0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>
              <a:off x="2266121" y="3747056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>
              <a:off x="2266121" y="4876801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de flecha 51"/>
            <p:cNvCxnSpPr/>
            <p:nvPr/>
          </p:nvCxnSpPr>
          <p:spPr>
            <a:xfrm>
              <a:off x="2266121" y="628815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/>
            <p:cNvCxnSpPr/>
            <p:nvPr/>
          </p:nvCxnSpPr>
          <p:spPr>
            <a:xfrm>
              <a:off x="2266121" y="6569768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recto de flecha 56"/>
            <p:cNvCxnSpPr/>
            <p:nvPr/>
          </p:nvCxnSpPr>
          <p:spPr>
            <a:xfrm>
              <a:off x="2266121" y="600655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57"/>
            <p:cNvSpPr txBox="1"/>
            <p:nvPr/>
          </p:nvSpPr>
          <p:spPr>
            <a:xfrm>
              <a:off x="1201493" y="942240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raddr1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1231310" y="1227629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rden1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1196844" y="180545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raddr2</a:t>
              </a:r>
            </a:p>
          </p:txBody>
        </p:sp>
        <p:sp>
          <p:nvSpPr>
            <p:cNvPr id="61" name="CuadroTexto 60"/>
            <p:cNvSpPr txBox="1"/>
            <p:nvPr/>
          </p:nvSpPr>
          <p:spPr>
            <a:xfrm>
              <a:off x="1226661" y="2090842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rden2</a:t>
              </a: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1196844" y="2659241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raddr3</a:t>
              </a:r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1236600" y="2944630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rden3</a:t>
              </a:r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1176325" y="3507548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waddr0</a:t>
              </a: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1265776" y="3782998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wen0</a:t>
              </a: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1326051" y="4069429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wd0</a:t>
              </a:r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1173414" y="4643777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waddr1</a:t>
              </a:r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1262865" y="4919227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wen1</a:t>
              </a:r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1323140" y="5205658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wd1</a:t>
              </a:r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173414" y="5767912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waddr2</a:t>
              </a:r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1262865" y="6043362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wen2</a:t>
              </a: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1323140" y="6329793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wd2</a:t>
              </a: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9203001" y="1089198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rd0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9203001" y="196668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rd1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9203001" y="2826036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rd2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9203000" y="368501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rd3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2951921" y="241954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ector recto 83"/>
            <p:cNvCxnSpPr/>
            <p:nvPr/>
          </p:nvCxnSpPr>
          <p:spPr>
            <a:xfrm flipV="1">
              <a:off x="2951921" y="51102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 flipV="1">
              <a:off x="2954303" y="110408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ector recto 85"/>
            <p:cNvCxnSpPr/>
            <p:nvPr/>
          </p:nvCxnSpPr>
          <p:spPr>
            <a:xfrm flipV="1">
              <a:off x="2954303" y="13731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86"/>
            <p:cNvCxnSpPr/>
            <p:nvPr/>
          </p:nvCxnSpPr>
          <p:spPr>
            <a:xfrm flipV="1">
              <a:off x="2949604" y="196999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/>
            <p:cNvCxnSpPr/>
            <p:nvPr/>
          </p:nvCxnSpPr>
          <p:spPr>
            <a:xfrm flipV="1">
              <a:off x="2949604" y="223907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88"/>
            <p:cNvCxnSpPr/>
            <p:nvPr/>
          </p:nvCxnSpPr>
          <p:spPr>
            <a:xfrm flipV="1">
              <a:off x="2950243" y="282912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89"/>
            <p:cNvCxnSpPr/>
            <p:nvPr/>
          </p:nvCxnSpPr>
          <p:spPr>
            <a:xfrm flipV="1">
              <a:off x="2950243" y="309820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 flipV="1">
              <a:off x="2950953" y="368111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91"/>
            <p:cNvCxnSpPr/>
            <p:nvPr/>
          </p:nvCxnSpPr>
          <p:spPr>
            <a:xfrm flipV="1">
              <a:off x="2950953" y="395019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/>
            <p:cNvCxnSpPr/>
            <p:nvPr/>
          </p:nvCxnSpPr>
          <p:spPr>
            <a:xfrm flipV="1">
              <a:off x="2956555" y="4240839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ctor recto 93"/>
            <p:cNvCxnSpPr/>
            <p:nvPr/>
          </p:nvCxnSpPr>
          <p:spPr>
            <a:xfrm flipV="1">
              <a:off x="2944002" y="4820874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/>
            <p:cNvCxnSpPr/>
            <p:nvPr/>
          </p:nvCxnSpPr>
          <p:spPr>
            <a:xfrm flipV="1">
              <a:off x="2944002" y="508994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cto 95"/>
            <p:cNvCxnSpPr/>
            <p:nvPr/>
          </p:nvCxnSpPr>
          <p:spPr>
            <a:xfrm flipV="1">
              <a:off x="2949604" y="538059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cto 96"/>
            <p:cNvCxnSpPr/>
            <p:nvPr/>
          </p:nvCxnSpPr>
          <p:spPr>
            <a:xfrm flipV="1">
              <a:off x="2947835" y="5936651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97"/>
            <p:cNvCxnSpPr/>
            <p:nvPr/>
          </p:nvCxnSpPr>
          <p:spPr>
            <a:xfrm flipV="1">
              <a:off x="2947835" y="620572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98"/>
            <p:cNvCxnSpPr/>
            <p:nvPr/>
          </p:nvCxnSpPr>
          <p:spPr>
            <a:xfrm flipV="1">
              <a:off x="2953437" y="649637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2752977" y="1364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2756292" y="28531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2749662" y="88055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2752977" y="1152218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2752977" y="174802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2756292" y="201969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2746347" y="258760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08" name="CuadroTexto 107"/>
            <p:cNvSpPr txBox="1"/>
            <p:nvPr/>
          </p:nvSpPr>
          <p:spPr>
            <a:xfrm>
              <a:off x="2749662" y="287915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2749662" y="342459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10" name="CuadroTexto 109"/>
            <p:cNvSpPr txBox="1"/>
            <p:nvPr/>
          </p:nvSpPr>
          <p:spPr>
            <a:xfrm>
              <a:off x="2752977" y="369626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2653747" y="399713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113" name="CuadroTexto 112"/>
            <p:cNvSpPr txBox="1"/>
            <p:nvPr/>
          </p:nvSpPr>
          <p:spPr>
            <a:xfrm>
              <a:off x="2743387" y="455996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2746702" y="483163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15" name="CuadroTexto 114"/>
            <p:cNvSpPr txBox="1"/>
            <p:nvPr/>
          </p:nvSpPr>
          <p:spPr>
            <a:xfrm>
              <a:off x="2647472" y="513250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116" name="CuadroTexto 115"/>
            <p:cNvSpPr txBox="1"/>
            <p:nvPr/>
          </p:nvSpPr>
          <p:spPr>
            <a:xfrm>
              <a:off x="2743387" y="5684474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5</a:t>
              </a:r>
            </a:p>
          </p:txBody>
        </p:sp>
        <p:sp>
          <p:nvSpPr>
            <p:cNvPr id="117" name="CuadroTexto 116"/>
            <p:cNvSpPr txBox="1"/>
            <p:nvPr/>
          </p:nvSpPr>
          <p:spPr>
            <a:xfrm>
              <a:off x="2746702" y="595614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1</a:t>
              </a:r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2647472" y="6257015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0" name="Conector recto 119"/>
            <p:cNvCxnSpPr/>
            <p:nvPr/>
          </p:nvCxnSpPr>
          <p:spPr>
            <a:xfrm flipV="1">
              <a:off x="8367166" y="12505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CuadroTexto 120"/>
            <p:cNvSpPr txBox="1"/>
            <p:nvPr/>
          </p:nvSpPr>
          <p:spPr>
            <a:xfrm>
              <a:off x="8100392" y="1018978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4" name="Conector recto 123"/>
            <p:cNvCxnSpPr/>
            <p:nvPr/>
          </p:nvCxnSpPr>
          <p:spPr>
            <a:xfrm flipV="1">
              <a:off x="8367166" y="21128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CuadroTexto 124"/>
            <p:cNvSpPr txBox="1"/>
            <p:nvPr/>
          </p:nvSpPr>
          <p:spPr>
            <a:xfrm>
              <a:off x="8100392" y="1881285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6" name="Conector recto 125"/>
            <p:cNvCxnSpPr/>
            <p:nvPr/>
          </p:nvCxnSpPr>
          <p:spPr>
            <a:xfrm flipV="1">
              <a:off x="8368788" y="296009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CuadroTexto 126"/>
            <p:cNvSpPr txBox="1"/>
            <p:nvPr/>
          </p:nvSpPr>
          <p:spPr>
            <a:xfrm>
              <a:off x="8102014" y="2728514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8" name="Conector recto 127"/>
            <p:cNvCxnSpPr/>
            <p:nvPr/>
          </p:nvCxnSpPr>
          <p:spPr>
            <a:xfrm flipV="1">
              <a:off x="8368788" y="3809581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102014" y="3578003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32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53</Words>
  <Application>Microsoft Office PowerPoint</Application>
  <PresentationFormat>宽屏</PresentationFormat>
  <Paragraphs>44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10</cp:revision>
  <dcterms:created xsi:type="dcterms:W3CDTF">2021-01-23T13:23:45Z</dcterms:created>
  <dcterms:modified xsi:type="dcterms:W3CDTF">2022-03-28T08:46:35Z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D5D8B0EF-4E1E-45B6-3F3A-4718793F3F3F</vt:lpwstr>
  </property>
  <property fmtid="{D5CDD505-2E9C-101B-9397-08002B2CF9AE}" pid="3" name="ArticulatePath">
    <vt:lpwstr>RegisterFile</vt:lpwstr>
  </property>
</Properties>
</file>