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02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55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modificar el estilo de título del patrón</a:t>
            </a:r>
            <a:endParaRPr lang="zh-TW" alt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editar el estilo de subtítulo del patrón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o 25"/>
          <p:cNvGrpSpPr/>
          <p:nvPr/>
        </p:nvGrpSpPr>
        <p:grpSpPr>
          <a:xfrm>
            <a:off x="2419928" y="1188097"/>
            <a:ext cx="5201998" cy="2339790"/>
            <a:chOff x="2419928" y="1188097"/>
            <a:chExt cx="5201998" cy="2339790"/>
          </a:xfrm>
        </p:grpSpPr>
        <p:grpSp>
          <p:nvGrpSpPr>
            <p:cNvPr id="25" name="Grupo 24"/>
            <p:cNvGrpSpPr/>
            <p:nvPr/>
          </p:nvGrpSpPr>
          <p:grpSpPr>
            <a:xfrm>
              <a:off x="4283564" y="1188097"/>
              <a:ext cx="3338362" cy="2339790"/>
              <a:chOff x="4283564" y="1188097"/>
              <a:chExt cx="3338362" cy="2339790"/>
            </a:xfrm>
          </p:grpSpPr>
          <p:sp>
            <p:nvSpPr>
              <p:cNvPr id="117" name="Rectángulo 116"/>
              <p:cNvSpPr/>
              <p:nvPr/>
            </p:nvSpPr>
            <p:spPr>
              <a:xfrm>
                <a:off x="4292738" y="1897088"/>
                <a:ext cx="812020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21" name="Rectángulo 120"/>
              <p:cNvSpPr/>
              <p:nvPr/>
            </p:nvSpPr>
            <p:spPr>
              <a:xfrm>
                <a:off x="5104758" y="1897087"/>
                <a:ext cx="812020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22" name="Rectángulo 121"/>
              <p:cNvSpPr/>
              <p:nvPr/>
            </p:nvSpPr>
            <p:spPr>
              <a:xfrm>
                <a:off x="5916778" y="1893562"/>
                <a:ext cx="812020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23" name="Rectángulo 122"/>
              <p:cNvSpPr/>
              <p:nvPr/>
            </p:nvSpPr>
            <p:spPr>
              <a:xfrm>
                <a:off x="6733528" y="1897087"/>
                <a:ext cx="812020" cy="462217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30" name="Rectángulo 129"/>
              <p:cNvSpPr/>
              <p:nvPr/>
            </p:nvSpPr>
            <p:spPr>
              <a:xfrm>
                <a:off x="4292738" y="2359305"/>
                <a:ext cx="812020" cy="462217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37" name="Rectángulo 136"/>
              <p:cNvSpPr/>
              <p:nvPr/>
            </p:nvSpPr>
            <p:spPr>
              <a:xfrm>
                <a:off x="5104758" y="2359304"/>
                <a:ext cx="812020" cy="462217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38" name="Rectángulo 137"/>
              <p:cNvSpPr/>
              <p:nvPr/>
            </p:nvSpPr>
            <p:spPr>
              <a:xfrm>
                <a:off x="5916778" y="2351016"/>
                <a:ext cx="812020" cy="462217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sp>
            <p:nvSpPr>
              <p:cNvPr id="139" name="Rectángulo 138"/>
              <p:cNvSpPr/>
              <p:nvPr/>
            </p:nvSpPr>
            <p:spPr>
              <a:xfrm>
                <a:off x="6728798" y="2351015"/>
                <a:ext cx="812020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ea typeface="新細明體" panose="02020300000000000000" pitchFamily="18" charset="-120"/>
                </a:endParaRPr>
              </a:p>
            </p:txBody>
          </p:sp>
          <p:cxnSp>
            <p:nvCxnSpPr>
              <p:cNvPr id="7" name="Conector recto 6"/>
              <p:cNvCxnSpPr/>
              <p:nvPr/>
            </p:nvCxnSpPr>
            <p:spPr>
              <a:xfrm>
                <a:off x="4291184" y="1897087"/>
                <a:ext cx="0" cy="16308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Conector recto 139"/>
              <p:cNvCxnSpPr/>
              <p:nvPr/>
            </p:nvCxnSpPr>
            <p:spPr>
              <a:xfrm>
                <a:off x="7548438" y="1897087"/>
                <a:ext cx="0" cy="16308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CuadroTexto 117"/>
              <p:cNvSpPr txBox="1"/>
              <p:nvPr/>
            </p:nvSpPr>
            <p:spPr>
              <a:xfrm>
                <a:off x="4283564" y="1965860"/>
                <a:ext cx="3338362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15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位元組</a:t>
                </a:r>
                <a:r>
                  <a:rPr lang="en-US" altLang="zh-TW" sz="15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0   </a:t>
                </a:r>
                <a:r>
                  <a:rPr lang="zh-TW" altLang="en-US" sz="15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位元組</a:t>
                </a:r>
                <a:r>
                  <a:rPr lang="en-US" altLang="zh-TW" sz="15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1    </a:t>
                </a:r>
                <a:r>
                  <a:rPr lang="zh-TW" altLang="en-US" sz="15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位元組</a:t>
                </a:r>
                <a:r>
                  <a:rPr lang="en-US" altLang="zh-TW" sz="15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2   </a:t>
                </a:r>
                <a:r>
                  <a:rPr lang="zh-TW" altLang="en-US" sz="15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位元組</a:t>
                </a:r>
                <a:r>
                  <a:rPr lang="en-US" altLang="zh-TW" sz="15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3</a:t>
                </a:r>
              </a:p>
            </p:txBody>
          </p:sp>
          <p:sp>
            <p:nvSpPr>
              <p:cNvPr id="132" name="CuadroTexto 131"/>
              <p:cNvSpPr txBox="1"/>
              <p:nvPr/>
            </p:nvSpPr>
            <p:spPr>
              <a:xfrm>
                <a:off x="4283564" y="2428077"/>
                <a:ext cx="3338362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15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位元組</a:t>
                </a:r>
                <a:r>
                  <a:rPr lang="en-US" altLang="zh-TW" sz="15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4   </a:t>
                </a:r>
                <a:r>
                  <a:rPr lang="zh-TW" altLang="en-US" sz="15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位元組</a:t>
                </a:r>
                <a:r>
                  <a:rPr lang="en-US" altLang="zh-TW" sz="15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5    </a:t>
                </a:r>
                <a:r>
                  <a:rPr lang="zh-TW" altLang="en-US" sz="15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位元組</a:t>
                </a:r>
                <a:r>
                  <a:rPr lang="en-US" altLang="zh-TW" sz="15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6   </a:t>
                </a:r>
                <a:r>
                  <a:rPr lang="zh-TW" altLang="en-US" sz="15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位元組</a:t>
                </a:r>
                <a:r>
                  <a:rPr lang="en-US" altLang="zh-TW" sz="1500" b="1" dirty="0">
                    <a:solidFill>
                      <a:schemeClr val="bg1">
                        <a:lumMod val="50000"/>
                      </a:schemeClr>
                    </a:solidFill>
                    <a:ea typeface="新細明體" panose="02020300000000000000" pitchFamily="18" charset="-120"/>
                  </a:rPr>
                  <a:t>7</a:t>
                </a:r>
              </a:p>
            </p:txBody>
          </p:sp>
          <p:cxnSp>
            <p:nvCxnSpPr>
              <p:cNvPr id="9" name="Conector recto de flecha 8"/>
              <p:cNvCxnSpPr/>
              <p:nvPr/>
            </p:nvCxnSpPr>
            <p:spPr>
              <a:xfrm>
                <a:off x="6191250" y="1499662"/>
                <a:ext cx="537548" cy="570007"/>
              </a:xfrm>
              <a:prstGeom prst="straightConnector1">
                <a:avLst/>
              </a:prstGeom>
              <a:ln w="25400">
                <a:solidFill>
                  <a:srgbClr val="FF3300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Rectángulo 9"/>
              <p:cNvSpPr/>
              <p:nvPr/>
            </p:nvSpPr>
            <p:spPr>
              <a:xfrm>
                <a:off x="5283800" y="1188097"/>
                <a:ext cx="197682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TW" dirty="0">
                    <a:latin typeface="Courier New" panose="02070309020205020404" pitchFamily="49" charset="0"/>
                    <a:ea typeface="新細明體" panose="02020300000000000000" pitchFamily="18" charset="-120"/>
                  </a:rPr>
                  <a:t>full_addr_dc1</a:t>
                </a:r>
              </a:p>
            </p:txBody>
          </p:sp>
          <p:sp>
            <p:nvSpPr>
              <p:cNvPr id="11" name="Rectángulo 10"/>
              <p:cNvSpPr/>
              <p:nvPr/>
            </p:nvSpPr>
            <p:spPr>
              <a:xfrm>
                <a:off x="4483823" y="3113224"/>
                <a:ext cx="183896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TW" dirty="0">
                    <a:latin typeface="Courier New" panose="02070309020205020404" pitchFamily="49" charset="0"/>
                    <a:ea typeface="新細明體" panose="02020300000000000000" pitchFamily="18" charset="-120"/>
                  </a:rPr>
                  <a:t>end_addr_dc1</a:t>
                </a:r>
              </a:p>
            </p:txBody>
          </p:sp>
          <p:cxnSp>
            <p:nvCxnSpPr>
              <p:cNvPr id="141" name="Conector recto de flecha 140"/>
              <p:cNvCxnSpPr/>
              <p:nvPr/>
            </p:nvCxnSpPr>
            <p:spPr>
              <a:xfrm flipV="1">
                <a:off x="5178235" y="2679661"/>
                <a:ext cx="730923" cy="492165"/>
              </a:xfrm>
              <a:prstGeom prst="straightConnector1">
                <a:avLst/>
              </a:prstGeom>
              <a:ln w="25400">
                <a:solidFill>
                  <a:srgbClr val="FF3300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6" name="CuadroTexto 155"/>
            <p:cNvSpPr txBox="1"/>
            <p:nvPr/>
          </p:nvSpPr>
          <p:spPr>
            <a:xfrm>
              <a:off x="2419928" y="1980032"/>
              <a:ext cx="187203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1500" b="1" dirty="0">
                  <a:ea typeface="新細明體" panose="02020300000000000000" pitchFamily="18" charset="-120"/>
                </a:rPr>
                <a:t>位址 </a:t>
              </a:r>
              <a:r>
                <a:rPr lang="en-US" altLang="zh-TW" sz="1500" b="1" dirty="0">
                  <a:ea typeface="新細明體" panose="02020300000000000000" pitchFamily="18" charset="-120"/>
                </a:rPr>
                <a:t>= 0xF0040000</a:t>
              </a:r>
            </a:p>
          </p:txBody>
        </p:sp>
        <p:sp>
          <p:nvSpPr>
            <p:cNvPr id="157" name="CuadroTexto 156"/>
            <p:cNvSpPr txBox="1"/>
            <p:nvPr/>
          </p:nvSpPr>
          <p:spPr>
            <a:xfrm>
              <a:off x="2419928" y="2442189"/>
              <a:ext cx="187125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1500" b="1" dirty="0">
                  <a:ea typeface="新細明體" panose="02020300000000000000" pitchFamily="18" charset="-120"/>
                </a:rPr>
                <a:t>位址 </a:t>
              </a:r>
              <a:r>
                <a:rPr lang="en-US" altLang="zh-TW" sz="1500" b="1" dirty="0">
                  <a:ea typeface="新細明體" panose="02020300000000000000" pitchFamily="18" charset="-120"/>
                </a:rPr>
                <a:t>= 0xF0040004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</TotalTime>
  <Words>50</Words>
  <Application>Microsoft Office PowerPoint</Application>
  <PresentationFormat>宽屏</PresentationFormat>
  <Paragraphs>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Tema de Office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candyj</cp:lastModifiedBy>
  <cp:revision>51</cp:revision>
  <dcterms:created xsi:type="dcterms:W3CDTF">2021-01-23T13:23:45Z</dcterms:created>
  <dcterms:modified xsi:type="dcterms:W3CDTF">2022-03-28T08:49:14Z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1236FFA0-BD8F-4833-3F3F-713F3F5C0419</vt:lpwstr>
  </property>
  <property fmtid="{D5CDD505-2E9C-101B-9397-08002B2CF9AE}" pid="3" name="ArticulatePath">
    <vt:lpwstr>FullEnd_Address</vt:lpwstr>
  </property>
</Properties>
</file>