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9711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825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525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2367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553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099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8813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289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1341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106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844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48973-3C2B-4DF0-AD56-1969F061A9F8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1781-15D9-4C70-8ACD-46A8074A64B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6931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3491306" y="0"/>
            <a:ext cx="8222478" cy="6858000"/>
            <a:chOff x="3491306" y="0"/>
            <a:chExt cx="8222478" cy="6858000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306" y="0"/>
              <a:ext cx="5209387" cy="6858000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6504397" y="4496586"/>
              <a:ext cx="1319752" cy="7635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7824149" y="4829175"/>
              <a:ext cx="11960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/>
            <p:cNvSpPr txBox="1"/>
            <p:nvPr/>
          </p:nvSpPr>
          <p:spPr>
            <a:xfrm>
              <a:off x="8924925" y="4306050"/>
              <a:ext cx="278885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>
                  <a:ea typeface="新細明體" panose="02020300000000000000" pitchFamily="18" charset="-120"/>
                </a:rPr>
                <a:t>裝置控制器</a:t>
              </a:r>
            </a:p>
            <a:p>
              <a:r>
                <a:rPr lang="zh-TW" altLang="en-US" sz="2800" b="1" dirty="0">
                  <a:ea typeface="新細明體" panose="02020300000000000000" pitchFamily="18" charset="-120"/>
                </a:rPr>
                <a:t>（包括一系列</a:t>
              </a:r>
            </a:p>
            <a:p>
              <a:r>
                <a:rPr lang="zh-TW" altLang="en-US" sz="2800" b="1" dirty="0">
                  <a:ea typeface="新細明體" panose="02020300000000000000" pitchFamily="18" charset="-120"/>
                </a:rPr>
                <a:t>暫存器）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568567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4</cp:revision>
  <dcterms:created xsi:type="dcterms:W3CDTF">2020-10-26T04:36:11Z</dcterms:created>
  <dcterms:modified xsi:type="dcterms:W3CDTF">2022-03-28T08:33:25Z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35F30294-FB72-4415-3F0A-3F6A20673F1E</vt:lpwstr>
  </property>
  <property fmtid="{D5CDD505-2E9C-101B-9397-08002B2CF9AE}" pid="3" name="ArticulatePath">
    <vt:lpwstr>GenericComputingSystem</vt:lpwstr>
  </property>
</Properties>
</file>