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5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modificar el estilo de título del patrón</a:t>
            </a:r>
            <a:endParaRPr lang="zh-TW" alt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editar el estilo de subtítulo del patrón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799279" y="908881"/>
            <a:ext cx="8297679" cy="4411741"/>
            <a:chOff x="1799279" y="908881"/>
            <a:chExt cx="8297679" cy="4411741"/>
          </a:xfrm>
        </p:grpSpPr>
        <p:cxnSp>
          <p:nvCxnSpPr>
            <p:cNvPr id="15" name="Conector recto de flecha 14"/>
            <p:cNvCxnSpPr/>
            <p:nvPr/>
          </p:nvCxnSpPr>
          <p:spPr>
            <a:xfrm>
              <a:off x="4464739" y="2583927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CuadroTexto 45"/>
            <p:cNvSpPr txBox="1"/>
            <p:nvPr/>
          </p:nvSpPr>
          <p:spPr>
            <a:xfrm>
              <a:off x="2123535" y="2353095"/>
              <a:ext cx="23743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50000"/>
                    </a:schemeClr>
                  </a:solidFill>
                  <a:ea typeface="新細明體" panose="02020300000000000000" pitchFamily="18" charset="-120"/>
                </a:rPr>
                <a:t>exu_i0_result_e4</a:t>
              </a:r>
            </a:p>
          </p:txBody>
        </p:sp>
        <p:cxnSp>
          <p:nvCxnSpPr>
            <p:cNvPr id="48" name="Conector recto de flecha 47"/>
            <p:cNvCxnSpPr/>
            <p:nvPr/>
          </p:nvCxnSpPr>
          <p:spPr>
            <a:xfrm rot="5400000">
              <a:off x="5689361" y="1812671"/>
              <a:ext cx="88920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CuadroTexto 63"/>
            <p:cNvSpPr txBox="1"/>
            <p:nvPr/>
          </p:nvSpPr>
          <p:spPr>
            <a:xfrm>
              <a:off x="5444129" y="908881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400" b="1" dirty="0">
                  <a:solidFill>
                    <a:srgbClr val="800000"/>
                  </a:solidFill>
                  <a:ea typeface="新細明體" panose="02020300000000000000" pitchFamily="18" charset="-120"/>
                </a:rPr>
                <a:t>控制訊號</a:t>
              </a:r>
            </a:p>
          </p:txBody>
        </p:sp>
        <p:cxnSp>
          <p:nvCxnSpPr>
            <p:cNvPr id="82" name="Conector recto 81"/>
            <p:cNvCxnSpPr/>
            <p:nvPr/>
          </p:nvCxnSpPr>
          <p:spPr>
            <a:xfrm flipV="1">
              <a:off x="4800662" y="2485578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CuadroTexto 100"/>
            <p:cNvSpPr txBox="1"/>
            <p:nvPr/>
          </p:nvSpPr>
          <p:spPr>
            <a:xfrm>
              <a:off x="4502328" y="2257271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32</a:t>
              </a:r>
            </a:p>
          </p:txBody>
        </p:sp>
        <p:sp>
          <p:nvSpPr>
            <p:cNvPr id="2" name="Trapecio 1"/>
            <p:cNvSpPr/>
            <p:nvPr/>
          </p:nvSpPr>
          <p:spPr>
            <a:xfrm rot="5400000">
              <a:off x="4231159" y="2837731"/>
              <a:ext cx="3605671" cy="1360111"/>
            </a:xfrm>
            <a:prstGeom prst="trapezoid">
              <a:avLst>
                <a:gd name="adj" fmla="val 69577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ea typeface="新細明體" panose="02020300000000000000" pitchFamily="18" charset="-120"/>
              </a:endParaRPr>
            </a:p>
          </p:txBody>
        </p:sp>
        <p:cxnSp>
          <p:nvCxnSpPr>
            <p:cNvPr id="100" name="Conector recto de flecha 99"/>
            <p:cNvCxnSpPr/>
            <p:nvPr/>
          </p:nvCxnSpPr>
          <p:spPr>
            <a:xfrm>
              <a:off x="4461145" y="4487412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CuadroTexto 110"/>
            <p:cNvSpPr txBox="1"/>
            <p:nvPr/>
          </p:nvSpPr>
          <p:spPr>
            <a:xfrm>
              <a:off x="2731617" y="3310892"/>
              <a:ext cx="17665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50000"/>
                    </a:schemeClr>
                  </a:solidFill>
                  <a:ea typeface="新細明體" panose="02020300000000000000" pitchFamily="18" charset="-120"/>
                </a:rPr>
                <a:t>i0_result_e4</a:t>
              </a:r>
            </a:p>
          </p:txBody>
        </p:sp>
        <p:cxnSp>
          <p:nvCxnSpPr>
            <p:cNvPr id="119" name="Conector recto 118"/>
            <p:cNvCxnSpPr/>
            <p:nvPr/>
          </p:nvCxnSpPr>
          <p:spPr>
            <a:xfrm flipV="1">
              <a:off x="4797068" y="4389063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CuadroTexto 121"/>
            <p:cNvSpPr txBox="1"/>
            <p:nvPr/>
          </p:nvSpPr>
          <p:spPr>
            <a:xfrm>
              <a:off x="4498734" y="4160756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32</a:t>
              </a:r>
            </a:p>
          </p:txBody>
        </p:sp>
        <p:cxnSp>
          <p:nvCxnSpPr>
            <p:cNvPr id="123" name="Conector recto de flecha 122"/>
            <p:cNvCxnSpPr/>
            <p:nvPr/>
          </p:nvCxnSpPr>
          <p:spPr>
            <a:xfrm>
              <a:off x="6710591" y="3519106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ector recto 129"/>
            <p:cNvCxnSpPr/>
            <p:nvPr/>
          </p:nvCxnSpPr>
          <p:spPr>
            <a:xfrm flipV="1">
              <a:off x="7157855" y="3433067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CuadroTexto 131"/>
            <p:cNvSpPr txBox="1"/>
            <p:nvPr/>
          </p:nvSpPr>
          <p:spPr>
            <a:xfrm>
              <a:off x="6859521" y="3204760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32</a:t>
              </a:r>
            </a:p>
          </p:txBody>
        </p:sp>
        <p:sp>
          <p:nvSpPr>
            <p:cNvPr id="133" name="CuadroTexto 132"/>
            <p:cNvSpPr txBox="1"/>
            <p:nvPr/>
          </p:nvSpPr>
          <p:spPr>
            <a:xfrm>
              <a:off x="7610636" y="3285017"/>
              <a:ext cx="24863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50000"/>
                    </a:schemeClr>
                  </a:solidFill>
                  <a:ea typeface="新細明體" panose="02020300000000000000" pitchFamily="18" charset="-120"/>
                </a:rPr>
                <a:t>i0_result_e4_final</a:t>
              </a:r>
            </a:p>
          </p:txBody>
        </p:sp>
        <p:cxnSp>
          <p:nvCxnSpPr>
            <p:cNvPr id="23" name="Conector recto de flecha 22"/>
            <p:cNvCxnSpPr/>
            <p:nvPr/>
          </p:nvCxnSpPr>
          <p:spPr>
            <a:xfrm>
              <a:off x="4464739" y="3541232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uadroTexto 23"/>
            <p:cNvSpPr txBox="1"/>
            <p:nvPr/>
          </p:nvSpPr>
          <p:spPr>
            <a:xfrm>
              <a:off x="1799279" y="4244495"/>
              <a:ext cx="27012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50000"/>
                    </a:schemeClr>
                  </a:solidFill>
                  <a:ea typeface="新細明體" panose="02020300000000000000" pitchFamily="18" charset="-120"/>
                </a:rPr>
                <a:t>lsu_result_corr_dc4</a:t>
              </a:r>
            </a:p>
          </p:txBody>
        </p:sp>
        <p:cxnSp>
          <p:nvCxnSpPr>
            <p:cNvPr id="25" name="Conector recto 24"/>
            <p:cNvCxnSpPr/>
            <p:nvPr/>
          </p:nvCxnSpPr>
          <p:spPr>
            <a:xfrm flipV="1">
              <a:off x="4800662" y="3442883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uadroTexto 25"/>
            <p:cNvSpPr txBox="1"/>
            <p:nvPr/>
          </p:nvSpPr>
          <p:spPr>
            <a:xfrm>
              <a:off x="4502328" y="3214576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32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33</Words>
  <Application>Microsoft Office PowerPoint</Application>
  <PresentationFormat>宽屏</PresentationFormat>
  <Paragraphs>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candyj</cp:lastModifiedBy>
  <cp:revision>20</cp:revision>
  <dcterms:created xsi:type="dcterms:W3CDTF">2021-01-23T13:23:45Z</dcterms:created>
  <dcterms:modified xsi:type="dcterms:W3CDTF">2022-03-28T08:46:03Z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434CD7FC-7137-4ACA-3F41-08213F3F3F3F</vt:lpwstr>
  </property>
  <property fmtid="{D5CDD505-2E9C-101B-9397-08002B2CF9AE}" pid="3" name="ArticulatePath">
    <vt:lpwstr>Multiplexer2</vt:lpwstr>
  </property>
</Properties>
</file>