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>
        <p:scale>
          <a:sx n="300" d="100"/>
          <a:sy n="300" d="100"/>
        </p:scale>
        <p:origin x="-3192" y="-42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1063830" y="2666451"/>
            <a:ext cx="4407466" cy="779336"/>
            <a:chOff x="1063830" y="2666451"/>
            <a:chExt cx="4407466" cy="779336"/>
          </a:xfrm>
        </p:grpSpPr>
        <p:sp>
          <p:nvSpPr>
            <p:cNvPr id="2" name="Rectángulo 1"/>
            <p:cNvSpPr>
              <a:spLocks noChangeAspect="1"/>
            </p:cNvSpPr>
            <p:nvPr/>
          </p:nvSpPr>
          <p:spPr>
            <a:xfrm>
              <a:off x="2056686" y="2666451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/>
            <p:cNvSpPr>
              <a:spLocks noChangeAspect="1"/>
            </p:cNvSpPr>
            <p:nvPr/>
          </p:nvSpPr>
          <p:spPr>
            <a:xfrm>
              <a:off x="2559023" y="2666451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" name="CuadroTexto 3"/>
            <p:cNvSpPr txBox="1"/>
            <p:nvPr/>
          </p:nvSpPr>
          <p:spPr>
            <a:xfrm>
              <a:off x="3094894" y="2706643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/>
                <a:t>…</a:t>
              </a:r>
            </a:p>
          </p:txBody>
        </p:sp>
        <p:sp>
          <p:nvSpPr>
            <p:cNvPr id="48" name="Rectángulo 47"/>
            <p:cNvSpPr>
              <a:spLocks noChangeAspect="1"/>
            </p:cNvSpPr>
            <p:nvPr/>
          </p:nvSpPr>
          <p:spPr>
            <a:xfrm>
              <a:off x="3460110" y="2668125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Rectángulo 48"/>
            <p:cNvSpPr>
              <a:spLocks noChangeAspect="1"/>
            </p:cNvSpPr>
            <p:nvPr/>
          </p:nvSpPr>
          <p:spPr>
            <a:xfrm>
              <a:off x="3962447" y="2668125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Rectángulo 49"/>
            <p:cNvSpPr>
              <a:spLocks noChangeAspect="1"/>
            </p:cNvSpPr>
            <p:nvPr/>
          </p:nvSpPr>
          <p:spPr>
            <a:xfrm>
              <a:off x="4466622" y="2669801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dirty="1" sz="700" b="1">
                  <a:solidFill>
                    <a:schemeClr val="accent6">
                      <a:lumMod val="75000"/>
                    </a:schemeClr>
                  </a:solidFill>
                </a:rPr>
                <a:t>Irq_ptc_enable</a:t>
              </a:r>
            </a:p>
          </p:txBody>
        </p:sp>
        <p:sp>
          <p:nvSpPr>
            <p:cNvPr id="51" name="Rectángulo 50"/>
            <p:cNvSpPr>
              <a:spLocks noChangeAspect="1"/>
            </p:cNvSpPr>
            <p:nvPr/>
          </p:nvSpPr>
          <p:spPr>
            <a:xfrm>
              <a:off x="4968959" y="2669801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dirty="1" sz="700" b="1">
                  <a:solidFill>
                    <a:schemeClr val="accent6">
                      <a:lumMod val="75000"/>
                    </a:schemeClr>
                  </a:solidFill>
                </a:rPr>
                <a:t>Irq_gpio_enable</a:t>
              </a: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5002898" y="3168788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1200"/>
                <a:t>位元0</a:t>
              </a:r>
            </a:p>
          </p:txBody>
        </p:sp>
        <p:sp>
          <p:nvSpPr>
            <p:cNvPr id="54" name="CuadroTexto 53"/>
            <p:cNvSpPr txBox="1"/>
            <p:nvPr/>
          </p:nvSpPr>
          <p:spPr>
            <a:xfrm>
              <a:off x="4483591" y="3168788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1200"/>
                <a:t>位元1</a:t>
              </a:r>
            </a:p>
          </p:txBody>
        </p:sp>
        <p:sp>
          <p:nvSpPr>
            <p:cNvPr id="57" name="CuadroTexto 56"/>
            <p:cNvSpPr txBox="1"/>
            <p:nvPr/>
          </p:nvSpPr>
          <p:spPr>
            <a:xfrm>
              <a:off x="3979417" y="3168786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1200"/>
                <a:t>位元2</a:t>
              </a:r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3477080" y="3168786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1200"/>
                <a:t>位元3</a:t>
              </a:r>
            </a:p>
          </p:txBody>
        </p:sp>
        <p:sp>
          <p:nvSpPr>
            <p:cNvPr id="64" name="CuadroTexto 63"/>
            <p:cNvSpPr txBox="1"/>
            <p:nvPr/>
          </p:nvSpPr>
          <p:spPr>
            <a:xfrm>
              <a:off x="2533413" y="3168787"/>
              <a:ext cx="5469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1200"/>
                <a:t>位元30</a:t>
              </a:r>
            </a:p>
          </p:txBody>
        </p:sp>
        <p:sp>
          <p:nvSpPr>
            <p:cNvPr id="65" name="CuadroTexto 64"/>
            <p:cNvSpPr txBox="1"/>
            <p:nvPr/>
          </p:nvSpPr>
          <p:spPr>
            <a:xfrm>
              <a:off x="2034381" y="3168786"/>
              <a:ext cx="5469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1200"/>
                <a:t>位元31</a:t>
              </a:r>
            </a:p>
          </p:txBody>
        </p:sp>
        <p:sp>
          <p:nvSpPr>
            <p:cNvPr id="68" name="CuadroTexto 67"/>
            <p:cNvSpPr txBox="1"/>
            <p:nvPr/>
          </p:nvSpPr>
          <p:spPr>
            <a:xfrm>
              <a:off x="1063830" y="2798976"/>
              <a:ext cx="9589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1200" b="1">
                  <a:solidFill>
                    <a:srgbClr val="C00000"/>
                  </a:solidFill>
                </a:rPr>
                <a:t>0x80001018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16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12</cp:revision>
  <dcterms:created xsi:type="dcterms:W3CDTF">2020-09-15T09:37:17Z</dcterms:created>
  <dcterms:modified xsi:type="dcterms:W3CDTF">2020-09-27T12:59:32Z</dcterms:modified>
</cp:coreProperties>
</file>