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-223492" y="162342"/>
            <a:ext cx="12253154" cy="5426514"/>
            <a:chOff x="-223492" y="162342"/>
            <a:chExt cx="12253154" cy="5426514"/>
          </a:xfrm>
        </p:grpSpPr>
        <p:sp>
          <p:nvSpPr>
            <p:cNvPr id="119" name="CuadroTexto 118"/>
            <p:cNvSpPr txBox="1"/>
            <p:nvPr/>
          </p:nvSpPr>
          <p:spPr>
            <a:xfrm>
              <a:off x="1446258" y="208376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週期1</a:t>
              </a:r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63166" y="1641365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63166" y="2293798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63166" y="3101007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66369" y="2426562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59831" y="3230489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2429693" y="16896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uadroTexto 54"/>
            <p:cNvSpPr txBox="1"/>
            <p:nvPr/>
          </p:nvSpPr>
          <p:spPr>
            <a:xfrm>
              <a:off x="-27237" y="839050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解碼</a:t>
              </a: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256430" y="149148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588784" y="88070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1489071" y="85828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 flipV="1">
              <a:off x="266481" y="389731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>
              <a:off x="266481" y="4704522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42900" y="4030077"/>
              <a:ext cx="13644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提交</a:t>
              </a: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223492" y="4834004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寫回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2602510" y="201752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週期2</a:t>
              </a: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3585946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2745037" y="87408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2645324" y="85166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2745036" y="16665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83" name="Rectángulo 82"/>
            <p:cNvSpPr/>
            <p:nvPr/>
          </p:nvSpPr>
          <p:spPr>
            <a:xfrm>
              <a:off x="2645323" y="16441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3765386" y="211691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週期3</a:t>
              </a:r>
            </a:p>
          </p:txBody>
        </p:sp>
        <p:cxnSp>
          <p:nvCxnSpPr>
            <p:cNvPr id="85" name="Conector recto 84"/>
            <p:cNvCxnSpPr/>
            <p:nvPr/>
          </p:nvCxnSpPr>
          <p:spPr>
            <a:xfrm flipH="1">
              <a:off x="4748822" y="17228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4921639" y="205067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週期4</a:t>
              </a:r>
            </a:p>
          </p:txBody>
        </p:sp>
        <p:cxnSp>
          <p:nvCxnSpPr>
            <p:cNvPr id="89" name="Conector recto 88"/>
            <p:cNvCxnSpPr/>
            <p:nvPr/>
          </p:nvCxnSpPr>
          <p:spPr>
            <a:xfrm flipH="1">
              <a:off x="5905075" y="165657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CuadroTexto 89"/>
            <p:cNvSpPr txBox="1"/>
            <p:nvPr/>
          </p:nvSpPr>
          <p:spPr>
            <a:xfrm>
              <a:off x="5064166" y="87739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91" name="Rectángulo 90"/>
            <p:cNvSpPr/>
            <p:nvPr/>
          </p:nvSpPr>
          <p:spPr>
            <a:xfrm>
              <a:off x="4964453" y="85497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5064165" y="166988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93" name="Rectángulo 92"/>
            <p:cNvSpPr/>
            <p:nvPr/>
          </p:nvSpPr>
          <p:spPr>
            <a:xfrm>
              <a:off x="4964452" y="164746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5057542" y="249085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4957829" y="24684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5057541" y="32833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97" name="Rectángulo 96"/>
            <p:cNvSpPr/>
            <p:nvPr/>
          </p:nvSpPr>
          <p:spPr>
            <a:xfrm>
              <a:off x="4957828" y="32609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3894661" y="88071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99" name="Rectángulo 98"/>
            <p:cNvSpPr/>
            <p:nvPr/>
          </p:nvSpPr>
          <p:spPr>
            <a:xfrm>
              <a:off x="3794948" y="85829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3894660" y="167320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01" name="Rectángulo 100"/>
            <p:cNvSpPr/>
            <p:nvPr/>
          </p:nvSpPr>
          <p:spPr>
            <a:xfrm>
              <a:off x="3794947" y="165078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3888037" y="249416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03" name="Rectángulo 102"/>
            <p:cNvSpPr/>
            <p:nvPr/>
          </p:nvSpPr>
          <p:spPr>
            <a:xfrm>
              <a:off x="3788324" y="247174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6069203" y="208382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週期5</a:t>
              </a: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6210480" y="1685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08" name="Rectángulo 107"/>
            <p:cNvSpPr/>
            <p:nvPr/>
          </p:nvSpPr>
          <p:spPr>
            <a:xfrm>
              <a:off x="6110767" y="1663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6210479" y="2478276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10" name="Rectángulo 109"/>
            <p:cNvSpPr/>
            <p:nvPr/>
          </p:nvSpPr>
          <p:spPr>
            <a:xfrm>
              <a:off x="6110766" y="245585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6203856" y="329923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13" name="Rectángulo 112"/>
            <p:cNvSpPr/>
            <p:nvPr/>
          </p:nvSpPr>
          <p:spPr>
            <a:xfrm>
              <a:off x="6104143" y="327681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6203855" y="409172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15" name="Rectángulo 114"/>
            <p:cNvSpPr/>
            <p:nvPr/>
          </p:nvSpPr>
          <p:spPr>
            <a:xfrm>
              <a:off x="6104142" y="406930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6" name="Conector recto 115"/>
            <p:cNvCxnSpPr/>
            <p:nvPr/>
          </p:nvCxnSpPr>
          <p:spPr>
            <a:xfrm flipH="1">
              <a:off x="7081208" y="16897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CuadroTexto 116"/>
            <p:cNvSpPr txBox="1"/>
            <p:nvPr/>
          </p:nvSpPr>
          <p:spPr>
            <a:xfrm>
              <a:off x="7245336" y="211697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週期6</a:t>
              </a: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7386613" y="24941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7286900" y="24717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1" name="CuadroTexto 120"/>
            <p:cNvSpPr txBox="1"/>
            <p:nvPr/>
          </p:nvSpPr>
          <p:spPr>
            <a:xfrm>
              <a:off x="7386612" y="328666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22" name="Rectángulo 121"/>
            <p:cNvSpPr/>
            <p:nvPr/>
          </p:nvSpPr>
          <p:spPr>
            <a:xfrm>
              <a:off x="7286899" y="326424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CuadroTexto 123"/>
            <p:cNvSpPr txBox="1"/>
            <p:nvPr/>
          </p:nvSpPr>
          <p:spPr>
            <a:xfrm>
              <a:off x="7379989" y="4107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7280276" y="4085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CuadroTexto 125"/>
            <p:cNvSpPr txBox="1"/>
            <p:nvPr/>
          </p:nvSpPr>
          <p:spPr>
            <a:xfrm>
              <a:off x="7379988" y="490011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7280275" y="487769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8" name="Conector recto 127"/>
            <p:cNvCxnSpPr/>
            <p:nvPr/>
          </p:nvCxnSpPr>
          <p:spPr>
            <a:xfrm flipH="1">
              <a:off x="8247396" y="18222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411524" y="22495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週期7</a:t>
              </a:r>
            </a:p>
          </p:txBody>
        </p:sp>
        <p:sp>
          <p:nvSpPr>
            <p:cNvPr id="131" name="CuadroTexto 130"/>
            <p:cNvSpPr txBox="1"/>
            <p:nvPr/>
          </p:nvSpPr>
          <p:spPr>
            <a:xfrm>
              <a:off x="8552801" y="32926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8453088" y="32701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CuadroTexto 133"/>
            <p:cNvSpPr txBox="1"/>
            <p:nvPr/>
          </p:nvSpPr>
          <p:spPr>
            <a:xfrm>
              <a:off x="8552800" y="40851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35" name="Rectángulo 134"/>
            <p:cNvSpPr/>
            <p:nvPr/>
          </p:nvSpPr>
          <p:spPr>
            <a:xfrm>
              <a:off x="8453087" y="40626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CuadroTexto 135"/>
            <p:cNvSpPr txBox="1"/>
            <p:nvPr/>
          </p:nvSpPr>
          <p:spPr>
            <a:xfrm>
              <a:off x="8546177" y="49060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8446464" y="48836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0" name="Conector recto 149"/>
            <p:cNvCxnSpPr/>
            <p:nvPr/>
          </p:nvCxnSpPr>
          <p:spPr>
            <a:xfrm flipH="1">
              <a:off x="9423522" y="18554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CuadroTexto 150"/>
            <p:cNvSpPr txBox="1"/>
            <p:nvPr/>
          </p:nvSpPr>
          <p:spPr>
            <a:xfrm>
              <a:off x="9587650" y="228266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週期8</a:t>
              </a:r>
            </a:p>
          </p:txBody>
        </p:sp>
        <p:sp>
          <p:nvSpPr>
            <p:cNvPr id="152" name="CuadroTexto 151"/>
            <p:cNvSpPr txBox="1"/>
            <p:nvPr/>
          </p:nvSpPr>
          <p:spPr>
            <a:xfrm>
              <a:off x="9728927" y="40910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53" name="Rectángulo 152"/>
            <p:cNvSpPr/>
            <p:nvPr/>
          </p:nvSpPr>
          <p:spPr>
            <a:xfrm>
              <a:off x="9629214" y="40686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9728926" y="488355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55" name="Rectángulo 154"/>
            <p:cNvSpPr/>
            <p:nvPr/>
          </p:nvSpPr>
          <p:spPr>
            <a:xfrm>
              <a:off x="9629213" y="486113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8" name="Conector recto 157"/>
            <p:cNvCxnSpPr/>
            <p:nvPr/>
          </p:nvCxnSpPr>
          <p:spPr>
            <a:xfrm flipH="1">
              <a:off x="10629471" y="18885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CuadroTexto 158"/>
            <p:cNvSpPr txBox="1"/>
            <p:nvPr/>
          </p:nvSpPr>
          <p:spPr>
            <a:xfrm>
              <a:off x="10793599" y="23158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週期9</a:t>
              </a:r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10934876" y="48895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61" name="Rectángulo 160"/>
            <p:cNvSpPr/>
            <p:nvPr/>
          </p:nvSpPr>
          <p:spPr>
            <a:xfrm>
              <a:off x="10835163" y="48670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54</Words>
  <Application>Microsoft Office PowerPoint</Application>
  <PresentationFormat>Panorámica</PresentationFormat>
  <Paragraphs>39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26</cp:revision>
  <dcterms:created xsi:type="dcterms:W3CDTF">2021-01-23T13:23:45Z</dcterms:created>
  <dcterms:modified xsi:type="dcterms:W3CDTF">2021-10-10T14:51:00Z</dcterms:modified>
</cp:coreProperties>
</file>