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5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8405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9894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7678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9056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6428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1349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4488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212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7715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115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557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zh-TW" alt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5835-AD7A-46B2-9DF8-464EA1ED23FF}" type="datetimeFigureOut">
              <a:rPr lang="en-US" altLang="zh-TW" smtClean="0"/>
              <a:t>28/03/2022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B5B9-149B-4020-AB26-8072B6104C83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68118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796682" y="-41534"/>
            <a:ext cx="7013363" cy="6916268"/>
            <a:chOff x="796682" y="-41534"/>
            <a:chExt cx="7013363" cy="6916268"/>
          </a:xfrm>
        </p:grpSpPr>
        <p:sp>
          <p:nvSpPr>
            <p:cNvPr id="5" name="CuadroTexto 4"/>
            <p:cNvSpPr txBox="1"/>
            <p:nvPr/>
          </p:nvSpPr>
          <p:spPr>
            <a:xfrm>
              <a:off x="2812772" y="1203264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1753592" y="1203264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7290351" y="5945585"/>
              <a:ext cx="519694" cy="523220"/>
            </a:xfrm>
            <a:prstGeom prst="rect">
              <a:avLst/>
            </a:prstGeom>
            <a:solidFill>
              <a:srgbClr val="CC66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TW" sz="2800" b="1" dirty="0">
                  <a:ea typeface="新細明體" panose="02020300000000000000" pitchFamily="18" charset="-120"/>
                </a:rPr>
                <a:t>sp</a:t>
              </a:r>
            </a:p>
          </p:txBody>
        </p:sp>
        <p:cxnSp>
          <p:nvCxnSpPr>
            <p:cNvPr id="10" name="Conector recto de flecha 9"/>
            <p:cNvCxnSpPr/>
            <p:nvPr/>
          </p:nvCxnSpPr>
          <p:spPr>
            <a:xfrm flipH="1">
              <a:off x="6160633" y="6207195"/>
              <a:ext cx="112971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uadroTexto 11"/>
            <p:cNvSpPr txBox="1"/>
            <p:nvPr/>
          </p:nvSpPr>
          <p:spPr>
            <a:xfrm>
              <a:off x="1753592" y="833932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753592" y="464600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1753592" y="1567310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</a:lstStyle>
            <a:p>
              <a:pPr algn="ctr"/>
              <a:r>
                <a:rPr lang="en-US" altLang="zh-TW" b="1" dirty="0">
                  <a:ea typeface="新細明體" panose="02020300000000000000" pitchFamily="18" charset="-120"/>
                </a:rPr>
                <a:t>ra</a:t>
              </a:r>
              <a:r>
                <a:rPr lang="zh-TW" altLang="en-US" dirty="0">
                  <a:ea typeface="新細明體" panose="02020300000000000000" pitchFamily="18" charset="-120"/>
                </a:rPr>
                <a:t>值（</a:t>
              </a:r>
              <a:r>
                <a:rPr lang="en-US" altLang="zh-TW" dirty="0">
                  <a:ea typeface="新細明體" panose="02020300000000000000" pitchFamily="18" charset="-120"/>
                </a:rPr>
                <a:t>main</a:t>
              </a:r>
              <a:r>
                <a:rPr lang="zh-TW" altLang="en-US" dirty="0">
                  <a:ea typeface="新細明體" panose="02020300000000000000" pitchFamily="18" charset="-120"/>
                </a:rPr>
                <a:t>的傳回位址）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1753592" y="2676643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1753592" y="2307311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1753592" y="1937979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1753593" y="3410712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b="1" dirty="0">
                  <a:ea typeface="新細明體" panose="02020300000000000000" pitchFamily="18" charset="-120"/>
                </a:rPr>
                <a:t>ra</a:t>
              </a:r>
              <a:r>
                <a:rPr lang="zh-TW" altLang="en-US" dirty="0">
                  <a:ea typeface="新細明體" panose="02020300000000000000" pitchFamily="18" charset="-120"/>
                </a:rPr>
                <a:t>值（</a:t>
              </a:r>
              <a:r>
                <a:rPr lang="en-US" altLang="zh-TW" dirty="0">
                  <a:ea typeface="新細明體" panose="02020300000000000000" pitchFamily="18" charset="-120"/>
                </a:rPr>
                <a:t>SortVector</a:t>
              </a:r>
              <a:r>
                <a:rPr lang="zh-TW" altLang="en-US" dirty="0">
                  <a:ea typeface="新細明體" panose="02020300000000000000" pitchFamily="18" charset="-120"/>
                </a:rPr>
                <a:t>的傳回位址）</a:t>
              </a: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2812774" y="239151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1753593" y="3046440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algn="ctr">
                <a:defRPr b="1"/>
              </a:lvl1pPr>
            </a:lstStyle>
            <a:p>
              <a:r>
                <a:rPr lang="en-US" altLang="zh-TW" dirty="0">
                  <a:ea typeface="新細明體" panose="02020300000000000000" pitchFamily="18" charset="-120"/>
                </a:rPr>
                <a:t>t1</a:t>
              </a:r>
              <a:r>
                <a:rPr lang="zh-TW" altLang="en-US" b="0" dirty="0">
                  <a:ea typeface="新細明體" panose="02020300000000000000" pitchFamily="18" charset="-120"/>
                </a:rPr>
                <a:t>值</a:t>
              </a: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1753593" y="3780749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algn="ctr">
                <a:defRPr b="1"/>
              </a:lvl1pPr>
            </a:lstStyle>
            <a:p>
              <a:r>
                <a:rPr lang="en-US" altLang="zh-TW" dirty="0">
                  <a:ea typeface="新細明體" panose="02020300000000000000" pitchFamily="18" charset="-120"/>
                </a:rPr>
                <a:t>s3</a:t>
              </a:r>
              <a:r>
                <a:rPr lang="zh-TW" altLang="en-US" b="0" dirty="0">
                  <a:ea typeface="新細明體" panose="02020300000000000000" pitchFamily="18" charset="-120"/>
                </a:rPr>
                <a:t>值</a:t>
              </a: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1753593" y="4154303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b="1" dirty="0">
                  <a:ea typeface="新細明體" panose="02020300000000000000" pitchFamily="18" charset="-120"/>
                </a:rPr>
                <a:t>s2</a:t>
              </a:r>
              <a:r>
                <a:rPr lang="zh-TW" altLang="en-US" dirty="0">
                  <a:ea typeface="新細明體" panose="02020300000000000000" pitchFamily="18" charset="-120"/>
                </a:rPr>
                <a:t>值</a:t>
              </a: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1753593" y="4528728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b="1" dirty="0">
                  <a:ea typeface="新細明體" panose="02020300000000000000" pitchFamily="18" charset="-120"/>
                </a:rPr>
                <a:t>s1</a:t>
              </a:r>
              <a:r>
                <a:rPr lang="zh-TW" altLang="en-US" dirty="0">
                  <a:ea typeface="新細明體" panose="02020300000000000000" pitchFamily="18" charset="-120"/>
                </a:rPr>
                <a:t>值</a:t>
              </a: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1753593" y="5637217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1753593" y="5267885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1753593" y="4898553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>
                <a:ea typeface="新細明體" panose="02020300000000000000" pitchFamily="18" charset="-120"/>
              </a:endParaRP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1753593" y="5997822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b="1" dirty="0">
                  <a:ea typeface="新細明體" panose="02020300000000000000" pitchFamily="18" charset="-120"/>
                </a:rPr>
                <a:t>s1</a:t>
              </a:r>
              <a:r>
                <a:rPr lang="zh-TW" altLang="en-US" dirty="0">
                  <a:ea typeface="新細明體" panose="02020300000000000000" pitchFamily="18" charset="-120"/>
                </a:rPr>
                <a:t>值</a:t>
              </a:r>
            </a:p>
          </p:txBody>
        </p:sp>
        <p:cxnSp>
          <p:nvCxnSpPr>
            <p:cNvPr id="31" name="Conector recto 30"/>
            <p:cNvCxnSpPr/>
            <p:nvPr/>
          </p:nvCxnSpPr>
          <p:spPr>
            <a:xfrm flipV="1">
              <a:off x="1753594" y="27059"/>
              <a:ext cx="0" cy="6790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/>
            <p:cNvCxnSpPr/>
            <p:nvPr/>
          </p:nvCxnSpPr>
          <p:spPr>
            <a:xfrm flipV="1">
              <a:off x="6160633" y="26220"/>
              <a:ext cx="0" cy="6790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CuadroTexto 3"/>
            <p:cNvSpPr txBox="1"/>
            <p:nvPr/>
          </p:nvSpPr>
          <p:spPr>
            <a:xfrm>
              <a:off x="796682" y="-41534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b="1" dirty="0">
                  <a:ea typeface="新細明體" panose="02020300000000000000" pitchFamily="18" charset="-120"/>
                </a:rPr>
                <a:t>高位址</a:t>
              </a:r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796682" y="6505402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b="1" dirty="0">
                  <a:ea typeface="新細明體" panose="02020300000000000000" pitchFamily="18" charset="-120"/>
                </a:rPr>
                <a:t>低位址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55596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35</Words>
  <Application>Microsoft Office PowerPoint</Application>
  <PresentationFormat>宽屏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candyj</cp:lastModifiedBy>
  <cp:revision>23</cp:revision>
  <dcterms:created xsi:type="dcterms:W3CDTF">2020-08-24T08:52:14Z</dcterms:created>
  <dcterms:modified xsi:type="dcterms:W3CDTF">2022-03-28T08:27:41Z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C1F8A7BF-396B-4230-3F3F-3F1A3F3F0D3F</vt:lpwstr>
  </property>
  <property fmtid="{D5CDD505-2E9C-101B-9397-08002B2CF9AE}" pid="3" name="ArticulatePath">
    <vt:lpwstr>Example_Stack</vt:lpwstr>
  </property>
</Properties>
</file>