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96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開機ROM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系統控制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400" b="1" dirty="0">
                    <a:solidFill>
                      <a:schemeClr val="tx1"/>
                    </a:solidFill>
                  </a:rPr>
                  <a:t>SPI1快閃記憶體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計時器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GPIO1-LEDsSw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位址解碼器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WB-Axi橋接器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TW" sz="4000"/>
                  <a:t>7-1多工器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650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ángulo 46"/>
          <p:cNvSpPr/>
          <p:nvPr/>
        </p:nvSpPr>
        <p:spPr>
          <a:xfrm>
            <a:off x="1963994" y="4115619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58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37</cp:revision>
  <dcterms:created xsi:type="dcterms:W3CDTF">2020-07-03T13:44:51Z</dcterms:created>
  <dcterms:modified xsi:type="dcterms:W3CDTF">2022-05-17T06:26:32Z</dcterms:modified>
</cp:coreProperties>
</file>