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824464" y="908881"/>
            <a:ext cx="8272494" cy="4411741"/>
            <a:chOff x="1824464" y="908881"/>
            <a:chExt cx="8272494" cy="4411741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413108" y="4265375"/>
              <a:ext cx="2037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lsu_result_dc3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425277" y="90888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b="1" dirty="0">
                  <a:solidFill>
                    <a:srgbClr val="800000"/>
                  </a:solidFill>
                  <a:ea typeface="新細明體" panose="02020300000000000000" pitchFamily="18" charset="-120"/>
                </a:rPr>
                <a:t>控制訊號</a:t>
              </a: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680986" y="2334267"/>
              <a:ext cx="17665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i0_result_e3</a:t>
              </a: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i0_result_e3_final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824464" y="3310400"/>
              <a:ext cx="2633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50000"/>
                    </a:schemeClr>
                  </a:solidFill>
                  <a:ea typeface="新細明體" panose="02020300000000000000" pitchFamily="18" charset="-120"/>
                </a:rPr>
                <a:t>exu_mul_result_e3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>
                  <a:ea typeface="新細明體" panose="02020300000000000000" pitchFamily="18" charset="-120"/>
                </a:rPr>
                <a:t>32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31</Words>
  <Application>Microsoft Office PowerPoint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19</cp:revision>
  <dcterms:created xsi:type="dcterms:W3CDTF">2021-01-23T13:23:45Z</dcterms:created>
  <dcterms:modified xsi:type="dcterms:W3CDTF">2022-03-28T08:45:23Z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0EED6E72-5594-49D2-3F3F-3F3F3F7B3F3F</vt:lpwstr>
  </property>
  <property fmtid="{D5CDD505-2E9C-101B-9397-08002B2CF9AE}" pid="3" name="ArticulatePath">
    <vt:lpwstr>Multiplexer1</vt:lpwstr>
  </property>
</Properties>
</file>