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custDataLst>
    <p:tags r:id="rId3"/>
  </p:custDataLst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2" d="100"/>
          <a:sy n="102" d="100"/>
        </p:scale>
        <p:origin x="150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TW"/>
              <a:t>Haga</a:t>
            </a:r>
            <a:r>
              <a:rPr lang="zh-TW" altLang="en-US"/>
              <a:t> </a:t>
            </a:r>
            <a:r>
              <a:rPr lang="en-US" altLang="zh-TW"/>
              <a:t>clic para modificar el estilo de título del patrón</a:t>
            </a:r>
            <a:endParaRPr lang="zh-TW" altLang="en-U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TW"/>
              <a:t>Haga</a:t>
            </a:r>
            <a:r>
              <a:rPr lang="zh-TW" altLang="en-US"/>
              <a:t> </a:t>
            </a:r>
            <a:r>
              <a:rPr lang="en-US" altLang="zh-TW"/>
              <a:t>clic para editar el estilo de subtítulo del patrón</a:t>
            </a:r>
            <a:endParaRPr lang="zh-TW" alt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5835-AD7A-46B2-9DF8-464EA1ED23FF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B5B9-149B-4020-AB26-8072B6104C83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1840545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zh-TW"/>
              <a:t>Haga clic para modificar el estilo de título del patrón</a:t>
            </a:r>
            <a:endParaRPr lang="zh-TW" altLang="en-US" dirty="0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5835-AD7A-46B2-9DF8-464EA1ED23FF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B5B9-149B-4020-AB26-8072B6104C83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98947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 hasCustomPrompt="1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TW"/>
              <a:t>Haga clic para modificar el estilo de título del patrón</a:t>
            </a:r>
            <a:endParaRPr lang="zh-TW" altLang="en-US" dirty="0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5835-AD7A-46B2-9DF8-464EA1ED23FF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B5B9-149B-4020-AB26-8072B6104C83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176788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zh-TW"/>
              <a:t>Haga clic para modificar el estilo de título del patrón</a:t>
            </a:r>
            <a:endParaRPr lang="zh-TW" alt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5835-AD7A-46B2-9DF8-464EA1ED23FF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B5B9-149B-4020-AB26-8072B6104C83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905634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TW"/>
              <a:t>Haga clic para modificar el estilo de título del patrón</a:t>
            </a:r>
            <a:endParaRPr lang="zh-TW" altLang="en-US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TW"/>
              <a:t>Editar el estilo de texto del patrón</a:t>
            </a:r>
            <a:endParaRPr lang="en-US" altLang="zh-TW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5835-AD7A-46B2-9DF8-464EA1ED23FF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B5B9-149B-4020-AB26-8072B6104C83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164280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zh-TW"/>
              <a:t>Haga clic para modificar el estilo de título del patrón</a:t>
            </a:r>
            <a:endParaRPr lang="zh-TW" alt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5835-AD7A-46B2-9DF8-464EA1ED23FF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B5B9-149B-4020-AB26-8072B6104C83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013492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TW"/>
              <a:t>Haga clic para modificar el estilo de título del patrón</a:t>
            </a:r>
            <a:endParaRPr lang="zh-TW" altLang="en-US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TW"/>
              <a:t>Editar el estilo de texto del patrón</a:t>
            </a:r>
            <a:endParaRPr lang="en-US" altLang="zh-TW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TW"/>
              <a:t>Editar el estilo de texto del patrón</a:t>
            </a:r>
            <a:endParaRPr lang="en-US" altLang="zh-TW" dirty="0"/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5835-AD7A-46B2-9DF8-464EA1ED23FF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B5B9-149B-4020-AB26-8072B6104C83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044884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zh-TW"/>
              <a:t>Haga clic para modificar el estilo de título del patrón</a:t>
            </a:r>
            <a:endParaRPr lang="zh-TW" altLang="en-US" dirty="0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5835-AD7A-46B2-9DF8-464EA1ED23FF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B5B9-149B-4020-AB26-8072B6104C83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721276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5835-AD7A-46B2-9DF8-464EA1ED23FF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B5B9-149B-4020-AB26-8072B6104C83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9771594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TW"/>
              <a:t>Haga clic para modificar el estilo de título del patrón</a:t>
            </a:r>
            <a:endParaRPr lang="zh-TW" alt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TW"/>
              <a:t>Editar el estilo de texto del patrón</a:t>
            </a:r>
            <a:endParaRPr lang="en-US" altLang="zh-TW" dirty="0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5835-AD7A-46B2-9DF8-464EA1ED23FF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B5B9-149B-4020-AB26-8072B6104C83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281154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TW"/>
              <a:t>Haga clic para modificar el estilo de título del patrón</a:t>
            </a:r>
            <a:endParaRPr lang="zh-TW" altLang="en-US" dirty="0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TW"/>
              <a:t>Editar el estilo de texto del patrón</a:t>
            </a:r>
            <a:endParaRPr lang="en-US" altLang="zh-TW" dirty="0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5835-AD7A-46B2-9DF8-464EA1ED23FF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B5B9-149B-4020-AB26-8072B6104C83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15577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TW"/>
              <a:t>Haga clic para modificar el estilo de título del patrón</a:t>
            </a:r>
            <a:endParaRPr lang="zh-TW" altLang="en-US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945835-AD7A-46B2-9DF8-464EA1ED23FF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D6B5B9-149B-4020-AB26-8072B6104C83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368118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o 2"/>
          <p:cNvGrpSpPr/>
          <p:nvPr/>
        </p:nvGrpSpPr>
        <p:grpSpPr>
          <a:xfrm>
            <a:off x="177804" y="16989"/>
            <a:ext cx="10167362" cy="6721144"/>
            <a:chOff x="177804" y="16989"/>
            <a:chExt cx="10167362" cy="6721144"/>
          </a:xfrm>
        </p:grpSpPr>
        <p:pic>
          <p:nvPicPr>
            <p:cNvPr id="4" name="Imagen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53013" y="98562"/>
              <a:ext cx="2504468" cy="1601030"/>
            </a:xfrm>
            <a:prstGeom prst="rect">
              <a:avLst/>
            </a:prstGeom>
          </p:spPr>
        </p:pic>
        <p:sp>
          <p:nvSpPr>
            <p:cNvPr id="12" name="Arco 11"/>
            <p:cNvSpPr/>
            <p:nvPr/>
          </p:nvSpPr>
          <p:spPr>
            <a:xfrm rot="15956737">
              <a:off x="3869250" y="-499144"/>
              <a:ext cx="1028397" cy="2621115"/>
            </a:xfrm>
            <a:prstGeom prst="arc">
              <a:avLst>
                <a:gd name="adj1" fmla="val 16482810"/>
                <a:gd name="adj2" fmla="val 787500"/>
              </a:avLst>
            </a:prstGeom>
            <a:ln w="25400">
              <a:solidFill>
                <a:schemeClr val="accent6">
                  <a:lumMod val="75000"/>
                </a:schemeClr>
              </a:solidFill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">
                <a:ea typeface="新細明體" panose="02020300000000000000" pitchFamily="18" charset="-120"/>
              </a:endParaRPr>
            </a:p>
          </p:txBody>
        </p:sp>
        <p:sp>
          <p:nvSpPr>
            <p:cNvPr id="13" name="Arco 12"/>
            <p:cNvSpPr/>
            <p:nvPr/>
          </p:nvSpPr>
          <p:spPr>
            <a:xfrm rot="19480275">
              <a:off x="6818587" y="685755"/>
              <a:ext cx="1896613" cy="2254620"/>
            </a:xfrm>
            <a:prstGeom prst="arc">
              <a:avLst>
                <a:gd name="adj1" fmla="val 17968541"/>
                <a:gd name="adj2" fmla="val 4030510"/>
              </a:avLst>
            </a:prstGeom>
            <a:ln w="25400">
              <a:solidFill>
                <a:schemeClr val="accent6">
                  <a:lumMod val="75000"/>
                </a:schemeClr>
              </a:solidFill>
              <a:headEnd type="non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">
                <a:ea typeface="新細明體" panose="02020300000000000000" pitchFamily="18" charset="-120"/>
              </a:endParaRPr>
            </a:p>
          </p:txBody>
        </p:sp>
        <p:pic>
          <p:nvPicPr>
            <p:cNvPr id="16" name="Imagen 1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619492" y="2425147"/>
              <a:ext cx="3875977" cy="4233241"/>
            </a:xfrm>
            <a:prstGeom prst="rect">
              <a:avLst/>
            </a:prstGeom>
          </p:spPr>
        </p:pic>
        <p:sp>
          <p:nvSpPr>
            <p:cNvPr id="17" name="CuadroTexto 16"/>
            <p:cNvSpPr txBox="1"/>
            <p:nvPr/>
          </p:nvSpPr>
          <p:spPr>
            <a:xfrm>
              <a:off x="1252331" y="16989"/>
              <a:ext cx="227329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b="1" dirty="0">
                  <a:solidFill>
                    <a:srgbClr val="C00000"/>
                  </a:solidFill>
                  <a:ea typeface="新細明體" panose="02020300000000000000" pitchFamily="18" charset="-120"/>
                </a:rPr>
                <a:t>沒有最佳化的程式碼（</a:t>
              </a:r>
              <a:r>
                <a:rPr lang="en-US" altLang="zh-TW" b="1" dirty="0">
                  <a:solidFill>
                    <a:srgbClr val="C00000"/>
                  </a:solidFill>
                  <a:ea typeface="新細明體" panose="02020300000000000000" pitchFamily="18" charset="-120"/>
                </a:rPr>
                <a:t>-O0</a:t>
              </a:r>
              <a:r>
                <a:rPr lang="zh-TW" altLang="en-US" b="1" dirty="0">
                  <a:solidFill>
                    <a:srgbClr val="C00000"/>
                  </a:solidFill>
                  <a:ea typeface="新細明體" panose="02020300000000000000" pitchFamily="18" charset="-120"/>
                </a:rPr>
                <a:t>）</a:t>
              </a:r>
            </a:p>
          </p:txBody>
        </p:sp>
        <p:sp>
          <p:nvSpPr>
            <p:cNvPr id="18" name="CuadroTexto 17"/>
            <p:cNvSpPr txBox="1"/>
            <p:nvPr/>
          </p:nvSpPr>
          <p:spPr>
            <a:xfrm>
              <a:off x="8298727" y="414283"/>
              <a:ext cx="204643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b="1" dirty="0">
                  <a:solidFill>
                    <a:srgbClr val="C00000"/>
                  </a:solidFill>
                  <a:ea typeface="新細明體" panose="02020300000000000000" pitchFamily="18" charset="-120"/>
                </a:rPr>
                <a:t>有最佳化的程式碼（</a:t>
              </a:r>
              <a:r>
                <a:rPr lang="en-US" altLang="zh-TW" b="1" dirty="0">
                  <a:solidFill>
                    <a:srgbClr val="C00000"/>
                  </a:solidFill>
                  <a:ea typeface="新細明體" panose="02020300000000000000" pitchFamily="18" charset="-120"/>
                </a:rPr>
                <a:t>-O2</a:t>
              </a:r>
              <a:r>
                <a:rPr lang="zh-TW" altLang="en-US" b="1" dirty="0">
                  <a:solidFill>
                    <a:srgbClr val="C00000"/>
                  </a:solidFill>
                  <a:ea typeface="新細明體" panose="02020300000000000000" pitchFamily="18" charset="-120"/>
                </a:rPr>
                <a:t>）</a:t>
              </a:r>
            </a:p>
          </p:txBody>
        </p:sp>
        <p:pic>
          <p:nvPicPr>
            <p:cNvPr id="2" name="Imagen 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77804" y="909016"/>
              <a:ext cx="4706245" cy="5829117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37495282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ARTICULATE_SLIDE_COUNT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385</TotalTime>
  <Words>19</Words>
  <Application>Microsoft Office PowerPoint</Application>
  <PresentationFormat>宽屏</PresentationFormat>
  <Paragraphs>2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DANIEL ANGEL CHAVER MARTINEZ</dc:creator>
  <cp:lastModifiedBy>candyj</cp:lastModifiedBy>
  <cp:revision>8</cp:revision>
  <dcterms:created xsi:type="dcterms:W3CDTF">2020-08-24T08:52:14Z</dcterms:created>
  <dcterms:modified xsi:type="dcterms:W3CDTF">2022-03-28T08:29:01Z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99E20FEC-2594-4336-3F4B-755B805A183F</vt:lpwstr>
  </property>
  <property fmtid="{D5CDD505-2E9C-101B-9397-08002B2CF9AE}" pid="3" name="ArticulatePath">
    <vt:lpwstr>Example_Lab5</vt:lpwstr>
  </property>
</Properties>
</file>