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custDataLst>
    <p:tags r:id="rId3"/>
  </p:custDataLst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EA8A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9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138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 hasCustomPrompt="1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TW"/>
              <a:t>Haga</a:t>
            </a:r>
            <a:r>
              <a:rPr lang="zh-TW" altLang="en-US"/>
              <a:t> </a:t>
            </a:r>
            <a:r>
              <a:rPr lang="en-US" altLang="zh-TW"/>
              <a:t>clic para modificar el estilo de título del patrón</a:t>
            </a:r>
            <a:endParaRPr lang="zh-TW" altLang="en-U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TW"/>
              <a:t>Haga</a:t>
            </a:r>
            <a:r>
              <a:rPr lang="zh-TW" altLang="en-US"/>
              <a:t> </a:t>
            </a:r>
            <a:r>
              <a:rPr lang="en-US" altLang="zh-TW"/>
              <a:t>clic para editar el estilo de subtítulo del patrón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8167495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2491610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 hasCustomPrompt="1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30960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6943174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texto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5212173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354112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texto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0142272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8170120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42750133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1914246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TW"/>
              <a:t>Editar el estilo de texto del patrón</a:t>
            </a:r>
            <a:endParaRPr lang="en-US" altLang="zh-TW" dirty="0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9487451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TW"/>
              <a:t>Haga clic para modificar el estilo de título del patrón</a:t>
            </a:r>
            <a:endParaRPr lang="zh-TW" altLang="en-US" dirty="0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TW"/>
              <a:t>Editar el estilo de texto del patrón</a:t>
            </a:r>
          </a:p>
          <a:p>
            <a:pPr lvl="1"/>
            <a:r>
              <a:rPr lang="en-US" altLang="zh-TW"/>
              <a:t>Segundo nivel</a:t>
            </a:r>
            <a:endParaRPr lang="zh-TW" altLang="en-US"/>
          </a:p>
          <a:p>
            <a:pPr lvl="2"/>
            <a:r>
              <a:rPr lang="en-US" altLang="zh-TW"/>
              <a:t>Tercer nivel</a:t>
            </a:r>
            <a:endParaRPr lang="zh-TW" altLang="en-US"/>
          </a:p>
          <a:p>
            <a:pPr lvl="3"/>
            <a:r>
              <a:rPr lang="en-US" altLang="zh-TW"/>
              <a:t>Cuarto nivel</a:t>
            </a:r>
            <a:endParaRPr lang="zh-TW" altLang="en-US"/>
          </a:p>
          <a:p>
            <a:pPr lvl="4"/>
            <a:r>
              <a:rPr lang="en-US" altLang="zh-TW"/>
              <a:t>Quinto nivel</a:t>
            </a:r>
            <a:endParaRPr lang="zh-TW" altLang="en-U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B3861E-9C3A-4311-A158-E411E3B78E64}" type="datetimeFigureOut">
              <a:rPr lang="en-US" altLang="zh-TW" smtClean="0"/>
              <a:t>28/03/2022</a:t>
            </a:fld>
            <a:endParaRPr lang="zh-TW" altLang="en-U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570B2A-7C6A-48C0-98C2-D89A08E377E0}" type="slidenum">
              <a:rPr lang="en-US" altLang="zh-TW" smtClean="0"/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8719108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upo 2"/>
          <p:cNvGrpSpPr/>
          <p:nvPr/>
        </p:nvGrpSpPr>
        <p:grpSpPr>
          <a:xfrm>
            <a:off x="1391056" y="1235412"/>
            <a:ext cx="10724642" cy="4124521"/>
            <a:chOff x="1391056" y="1235412"/>
            <a:chExt cx="10724642" cy="4124521"/>
          </a:xfrm>
        </p:grpSpPr>
        <p:sp>
          <p:nvSpPr>
            <p:cNvPr id="4" name="Rectángulo 3"/>
            <p:cNvSpPr>
              <a:spLocks noChangeAspect="1"/>
            </p:cNvSpPr>
            <p:nvPr/>
          </p:nvSpPr>
          <p:spPr>
            <a:xfrm>
              <a:off x="1391056" y="2597285"/>
              <a:ext cx="1692000" cy="1692613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3200" b="1" dirty="0">
                  <a:solidFill>
                    <a:schemeClr val="tx1"/>
                  </a:solidFill>
                  <a:ea typeface="新細明體" panose="02020300000000000000" pitchFamily="18" charset="-120"/>
                </a:rPr>
                <a:t>CPU</a:t>
              </a:r>
            </a:p>
          </p:txBody>
        </p:sp>
        <p:sp>
          <p:nvSpPr>
            <p:cNvPr id="5" name="Rectángulo 4"/>
            <p:cNvSpPr>
              <a:spLocks noChangeAspect="1"/>
            </p:cNvSpPr>
            <p:nvPr/>
          </p:nvSpPr>
          <p:spPr>
            <a:xfrm>
              <a:off x="6432018" y="1780154"/>
              <a:ext cx="3650891" cy="3579779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 b="1" dirty="0">
                <a:solidFill>
                  <a:schemeClr val="tx1"/>
                </a:solidFill>
                <a:ea typeface="新細明體" panose="02020300000000000000" pitchFamily="18" charset="-120"/>
              </a:endParaRPr>
            </a:p>
          </p:txBody>
        </p:sp>
        <p:sp>
          <p:nvSpPr>
            <p:cNvPr id="6" name="CuadroTexto 5"/>
            <p:cNvSpPr txBox="1"/>
            <p:nvPr/>
          </p:nvSpPr>
          <p:spPr>
            <a:xfrm>
              <a:off x="7801584" y="1235412"/>
              <a:ext cx="105028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sz="3200" b="1" dirty="0">
                  <a:ea typeface="新細明體" panose="02020300000000000000" pitchFamily="18" charset="-120"/>
                </a:rPr>
                <a:t>GPIO</a:t>
              </a:r>
            </a:p>
          </p:txBody>
        </p:sp>
        <p:pic>
          <p:nvPicPr>
            <p:cNvPr id="8" name="Imagen 7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0610648" y="2311329"/>
              <a:ext cx="1360859" cy="1360859"/>
            </a:xfrm>
            <a:prstGeom prst="rect">
              <a:avLst/>
            </a:prstGeom>
          </p:spPr>
        </p:pic>
        <p:pic>
          <p:nvPicPr>
            <p:cNvPr id="9" name="Imagen 8"/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0466456" y="3534743"/>
              <a:ext cx="1649242" cy="1296291"/>
            </a:xfrm>
            <a:prstGeom prst="rect">
              <a:avLst/>
            </a:prstGeom>
          </p:spPr>
        </p:pic>
        <p:cxnSp>
          <p:nvCxnSpPr>
            <p:cNvPr id="11" name="Conector recto de flecha 10"/>
            <p:cNvCxnSpPr/>
            <p:nvPr/>
          </p:nvCxnSpPr>
          <p:spPr>
            <a:xfrm>
              <a:off x="9698477" y="3482500"/>
              <a:ext cx="1099223" cy="1"/>
            </a:xfrm>
            <a:prstGeom prst="straightConnector1">
              <a:avLst/>
            </a:prstGeom>
            <a:ln w="25400">
              <a:solidFill>
                <a:schemeClr val="tx1"/>
              </a:solidFill>
              <a:headEnd type="triangle" w="lg" len="med"/>
              <a:tail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Triángulo isósceles 11"/>
            <p:cNvSpPr/>
            <p:nvPr/>
          </p:nvSpPr>
          <p:spPr>
            <a:xfrm rot="5400000">
              <a:off x="9012931" y="3107985"/>
              <a:ext cx="641517" cy="729574"/>
            </a:xfrm>
            <a:prstGeom prst="triangle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>
                <a:ea typeface="新細明體" panose="02020300000000000000" pitchFamily="18" charset="-120"/>
              </a:endParaRPr>
            </a:p>
          </p:txBody>
        </p:sp>
        <p:sp>
          <p:nvSpPr>
            <p:cNvPr id="13" name="Rectángulo 12"/>
            <p:cNvSpPr>
              <a:spLocks/>
            </p:cNvSpPr>
            <p:nvPr/>
          </p:nvSpPr>
          <p:spPr>
            <a:xfrm>
              <a:off x="7052550" y="2198450"/>
              <a:ext cx="1838528" cy="369651"/>
            </a:xfrm>
            <a:prstGeom prst="rect">
              <a:avLst/>
            </a:prstGeom>
            <a:solidFill>
              <a:srgbClr val="FEA8A8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zh-TW" altLang="en-US" sz="2000" b="1" dirty="0">
                  <a:solidFill>
                    <a:schemeClr val="tx1"/>
                  </a:solidFill>
                  <a:ea typeface="新細明體" panose="02020300000000000000" pitchFamily="18" charset="-120"/>
                </a:rPr>
                <a:t>讀取暫存器</a:t>
              </a:r>
            </a:p>
          </p:txBody>
        </p:sp>
        <p:cxnSp>
          <p:nvCxnSpPr>
            <p:cNvPr id="15" name="Conector recto 14"/>
            <p:cNvCxnSpPr>
              <a:stCxn id="4" idx="3"/>
            </p:cNvCxnSpPr>
            <p:nvPr/>
          </p:nvCxnSpPr>
          <p:spPr>
            <a:xfrm flipV="1">
              <a:off x="3083056" y="3443591"/>
              <a:ext cx="3716580" cy="1"/>
            </a:xfrm>
            <a:prstGeom prst="line">
              <a:avLst/>
            </a:prstGeom>
            <a:ln w="101600">
              <a:solidFill>
                <a:schemeClr val="tx1">
                  <a:alpha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CuadroTexto 15"/>
            <p:cNvSpPr txBox="1"/>
            <p:nvPr/>
          </p:nvSpPr>
          <p:spPr>
            <a:xfrm>
              <a:off x="3134298" y="2933548"/>
              <a:ext cx="3299301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TW" altLang="en-US" sz="2000" b="1" dirty="0">
                  <a:ea typeface="新細明體" panose="02020300000000000000" pitchFamily="18" charset="-120"/>
                </a:rPr>
                <a:t>匯流排（</a:t>
              </a:r>
              <a:r>
                <a:rPr lang="en-US" altLang="zh-TW" sz="2000" b="1" dirty="0">
                  <a:ea typeface="新細明體" panose="02020300000000000000" pitchFamily="18" charset="-120"/>
                </a:rPr>
                <a:t>Axi4</a:t>
              </a:r>
              <a:r>
                <a:rPr lang="zh-TW" altLang="en-US" sz="2000" b="1" dirty="0">
                  <a:ea typeface="新細明體" panose="02020300000000000000" pitchFamily="18" charset="-120"/>
                </a:rPr>
                <a:t>、</a:t>
              </a:r>
              <a:r>
                <a:rPr lang="en-US" altLang="zh-TW" sz="2000" b="1" dirty="0">
                  <a:ea typeface="新細明體" panose="02020300000000000000" pitchFamily="18" charset="-120"/>
                </a:rPr>
                <a:t>Wishbone...)</a:t>
              </a:r>
            </a:p>
          </p:txBody>
        </p:sp>
        <p:cxnSp>
          <p:nvCxnSpPr>
            <p:cNvPr id="22" name="Conector angular 21"/>
            <p:cNvCxnSpPr>
              <a:endCxn id="13" idx="3"/>
            </p:cNvCxnSpPr>
            <p:nvPr/>
          </p:nvCxnSpPr>
          <p:spPr>
            <a:xfrm rot="16200000" flipV="1">
              <a:off x="8857039" y="2417316"/>
              <a:ext cx="1089487" cy="1021407"/>
            </a:xfrm>
            <a:prstGeom prst="bentConnector2">
              <a:avLst/>
            </a:prstGeom>
            <a:ln w="25400">
              <a:solidFill>
                <a:schemeClr val="tx1"/>
              </a:solidFill>
              <a:tail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" name="Rectángulo 28"/>
            <p:cNvSpPr>
              <a:spLocks/>
            </p:cNvSpPr>
            <p:nvPr/>
          </p:nvSpPr>
          <p:spPr>
            <a:xfrm>
              <a:off x="6810150" y="3287937"/>
              <a:ext cx="1838528" cy="369651"/>
            </a:xfrm>
            <a:prstGeom prst="rect">
              <a:avLst/>
            </a:prstGeom>
            <a:solidFill>
              <a:srgbClr val="FEA8A8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zh-TW" altLang="en-US" sz="2000" b="1" dirty="0">
                  <a:solidFill>
                    <a:schemeClr val="tx1"/>
                  </a:solidFill>
                  <a:ea typeface="新細明體" panose="02020300000000000000" pitchFamily="18" charset="-120"/>
                </a:rPr>
                <a:t>寫入暫存器</a:t>
              </a:r>
            </a:p>
          </p:txBody>
        </p:sp>
        <p:cxnSp>
          <p:nvCxnSpPr>
            <p:cNvPr id="30" name="Conector angular 29"/>
            <p:cNvCxnSpPr>
              <a:stCxn id="12" idx="3"/>
              <a:endCxn id="29" idx="3"/>
            </p:cNvCxnSpPr>
            <p:nvPr/>
          </p:nvCxnSpPr>
          <p:spPr>
            <a:xfrm rot="10800000">
              <a:off x="8648679" y="3472763"/>
              <a:ext cx="320225" cy="10"/>
            </a:xfrm>
            <a:prstGeom prst="bentConnector3">
              <a:avLst>
                <a:gd name="adj1" fmla="val 50000"/>
              </a:avLst>
            </a:prstGeom>
            <a:ln w="25400">
              <a:solidFill>
                <a:schemeClr val="tx1"/>
              </a:solidFill>
              <a:head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Rectángulo 32"/>
            <p:cNvSpPr>
              <a:spLocks/>
            </p:cNvSpPr>
            <p:nvPr/>
          </p:nvSpPr>
          <p:spPr>
            <a:xfrm>
              <a:off x="6918705" y="4430822"/>
              <a:ext cx="1838528" cy="369651"/>
            </a:xfrm>
            <a:prstGeom prst="rect">
              <a:avLst/>
            </a:prstGeom>
            <a:solidFill>
              <a:srgbClr val="FEA8A8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zh-TW" altLang="en-US" sz="2000" b="1" dirty="0">
                  <a:solidFill>
                    <a:schemeClr val="tx1"/>
                  </a:solidFill>
                  <a:ea typeface="新細明體" panose="02020300000000000000" pitchFamily="18" charset="-120"/>
                </a:rPr>
                <a:t>啟用暫存器</a:t>
              </a:r>
            </a:p>
          </p:txBody>
        </p:sp>
        <p:cxnSp>
          <p:nvCxnSpPr>
            <p:cNvPr id="34" name="Conector angular 33"/>
            <p:cNvCxnSpPr>
              <a:stCxn id="12" idx="5"/>
              <a:endCxn id="33" idx="3"/>
            </p:cNvCxnSpPr>
            <p:nvPr/>
          </p:nvCxnSpPr>
          <p:spPr>
            <a:xfrm rot="5400000">
              <a:off x="8554214" y="3836172"/>
              <a:ext cx="982496" cy="576457"/>
            </a:xfrm>
            <a:prstGeom prst="bentConnector2">
              <a:avLst/>
            </a:prstGeom>
            <a:ln w="25400">
              <a:solidFill>
                <a:schemeClr val="tx1"/>
              </a:solidFill>
              <a:head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Conector angular 45"/>
            <p:cNvCxnSpPr/>
            <p:nvPr/>
          </p:nvCxnSpPr>
          <p:spPr>
            <a:xfrm rot="5400000" flipH="1" flipV="1">
              <a:off x="6327842" y="2670243"/>
              <a:ext cx="1031131" cy="418286"/>
            </a:xfrm>
            <a:prstGeom prst="bentConnector2">
              <a:avLst/>
            </a:prstGeom>
            <a:ln w="101600">
              <a:solidFill>
                <a:schemeClr val="tx1">
                  <a:alpha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Conector angular 47"/>
            <p:cNvCxnSpPr/>
            <p:nvPr/>
          </p:nvCxnSpPr>
          <p:spPr>
            <a:xfrm rot="16200000" flipH="1">
              <a:off x="6223063" y="3910277"/>
              <a:ext cx="1116187" cy="275098"/>
            </a:xfrm>
            <a:prstGeom prst="bentConnector2">
              <a:avLst/>
            </a:prstGeom>
            <a:ln w="101600">
              <a:solidFill>
                <a:schemeClr val="tx1">
                  <a:alpha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" name="CuadroTexto 1"/>
            <p:cNvSpPr txBox="1"/>
            <p:nvPr/>
          </p:nvSpPr>
          <p:spPr>
            <a:xfrm>
              <a:off x="8929991" y="3278216"/>
              <a:ext cx="2423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ea typeface="新細明體" panose="02020300000000000000" pitchFamily="18" charset="-120"/>
                </a:rPr>
                <a:t>I</a:t>
              </a:r>
            </a:p>
          </p:txBody>
        </p:sp>
        <p:sp>
          <p:nvSpPr>
            <p:cNvPr id="20" name="CuadroTexto 19"/>
            <p:cNvSpPr txBox="1"/>
            <p:nvPr/>
          </p:nvSpPr>
          <p:spPr>
            <a:xfrm>
              <a:off x="9121303" y="3352792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ea typeface="新細明體" panose="02020300000000000000" pitchFamily="18" charset="-120"/>
                </a:rPr>
                <a:t>E</a:t>
              </a:r>
            </a:p>
          </p:txBody>
        </p:sp>
        <p:sp>
          <p:nvSpPr>
            <p:cNvPr id="21" name="CuadroTexto 20"/>
            <p:cNvSpPr txBox="1"/>
            <p:nvPr/>
          </p:nvSpPr>
          <p:spPr>
            <a:xfrm>
              <a:off x="9312609" y="3291184"/>
              <a:ext cx="33695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ea typeface="新細明體" panose="02020300000000000000" pitchFamily="18" charset="-120"/>
                </a:rPr>
                <a:t>O</a:t>
              </a:r>
            </a:p>
          </p:txBody>
        </p:sp>
      </p:grpSp>
    </p:spTree>
    <p:custDataLst>
      <p:tags r:id="rId1"/>
    </p:custDataLst>
    <p:extLst>
      <p:ext uri="{BB962C8B-B14F-4D97-AF65-F5344CB8AC3E}">
        <p14:creationId xmlns:p14="http://schemas.microsoft.com/office/powerpoint/2010/main" val="124956244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OJECT_OPEN" val="0"/>
  <p:tag name="ARTICULATE_SLIDE_COUNT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81</TotalTime>
  <Words>28</Words>
  <Application>Microsoft Office PowerPoint</Application>
  <PresentationFormat>宽屏</PresentationFormat>
  <Paragraphs>9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Usuario de Windows</dc:creator>
  <cp:lastModifiedBy>candyj</cp:lastModifiedBy>
  <cp:revision>9</cp:revision>
  <dcterms:created xsi:type="dcterms:W3CDTF">2020-07-03T13:44:51Z</dcterms:created>
  <dcterms:modified xsi:type="dcterms:W3CDTF">2022-03-28T08:34:24Z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0039BA11-1541-4679-3F0B-241C183F3F3F</vt:lpwstr>
  </property>
  <property fmtid="{D5CDD505-2E9C-101B-9397-08002B2CF9AE}" pid="3" name="ArticulatePath">
    <vt:lpwstr>GPIO</vt:lpwstr>
  </property>
</Properties>
</file>