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>
        <p:scale>
          <a:sx n="66" d="100"/>
          <a:sy n="66" d="100"/>
        </p:scale>
        <p:origin x="2172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47826" y="163468"/>
            <a:ext cx="11550869" cy="6633998"/>
            <a:chOff x="47826" y="163468"/>
            <a:chExt cx="11550869" cy="6633998"/>
          </a:xfrm>
        </p:grpSpPr>
        <p:sp>
          <p:nvSpPr>
            <p:cNvPr id="24" name="Rectángulo 23"/>
            <p:cNvSpPr>
              <a:spLocks noChangeAspect="1"/>
            </p:cNvSpPr>
            <p:nvPr/>
          </p:nvSpPr>
          <p:spPr>
            <a:xfrm>
              <a:off x="2120631" y="851438"/>
              <a:ext cx="2548466" cy="5933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Boot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-ROM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Rectángulo 35"/>
            <p:cNvSpPr>
              <a:spLocks noChangeAspect="1"/>
            </p:cNvSpPr>
            <p:nvPr/>
          </p:nvSpPr>
          <p:spPr>
            <a:xfrm>
              <a:off x="2120631" y="1705581"/>
              <a:ext cx="2548466" cy="5933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Sys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-Con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Rectángulo 36"/>
            <p:cNvSpPr>
              <a:spLocks noChangeAspect="1"/>
            </p:cNvSpPr>
            <p:nvPr/>
          </p:nvSpPr>
          <p:spPr>
            <a:xfrm>
              <a:off x="2120631" y="2534324"/>
              <a:ext cx="2548466" cy="5933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SPI1-Flash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Rectángulo 37"/>
            <p:cNvSpPr>
              <a:spLocks noChangeAspect="1"/>
            </p:cNvSpPr>
            <p:nvPr/>
          </p:nvSpPr>
          <p:spPr>
            <a:xfrm>
              <a:off x="2120631" y="3401167"/>
              <a:ext cx="2548466" cy="593394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SPI2-Accel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Rectángulo 38"/>
            <p:cNvSpPr>
              <a:spLocks noChangeAspect="1"/>
            </p:cNvSpPr>
            <p:nvPr/>
          </p:nvSpPr>
          <p:spPr>
            <a:xfrm>
              <a:off x="2120631" y="4280710"/>
              <a:ext cx="2548466" cy="593394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Timer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Rectángulo 39"/>
            <p:cNvSpPr>
              <a:spLocks noChangeAspect="1"/>
            </p:cNvSpPr>
            <p:nvPr/>
          </p:nvSpPr>
          <p:spPr>
            <a:xfrm>
              <a:off x="2120631" y="5147553"/>
              <a:ext cx="2548466" cy="593394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GPIO1-LEDsSw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Rectángulo 41"/>
            <p:cNvSpPr>
              <a:spLocks noChangeAspect="1"/>
            </p:cNvSpPr>
            <p:nvPr/>
          </p:nvSpPr>
          <p:spPr>
            <a:xfrm>
              <a:off x="2120631" y="6021148"/>
              <a:ext cx="2548466" cy="5933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>
                  <a:solidFill>
                    <a:schemeClr val="tx1"/>
                  </a:solidFill>
                </a:rPr>
                <a:t>U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ART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Rectángulo 42"/>
            <p:cNvSpPr>
              <a:spLocks noChangeAspect="1"/>
            </p:cNvSpPr>
            <p:nvPr/>
          </p:nvSpPr>
          <p:spPr>
            <a:xfrm>
              <a:off x="6815760" y="513940"/>
              <a:ext cx="1809542" cy="89009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Address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</a:t>
              </a:r>
              <a:r>
                <a:rPr lang="es-ES" sz="2800" b="1" dirty="0" err="1" smtClean="0">
                  <a:solidFill>
                    <a:schemeClr val="tx1"/>
                  </a:solidFill>
                </a:rPr>
                <a:t>Decoder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" name="Trapecio 2"/>
            <p:cNvSpPr/>
            <p:nvPr/>
          </p:nvSpPr>
          <p:spPr>
            <a:xfrm rot="5400000">
              <a:off x="3478761" y="3156762"/>
              <a:ext cx="5852542" cy="1266219"/>
            </a:xfrm>
            <a:prstGeom prst="trapezoid">
              <a:avLst>
                <a:gd name="adj" fmla="val 124530"/>
              </a:avLst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800" dirty="0">
                <a:solidFill>
                  <a:schemeClr val="tx1"/>
                </a:solidFill>
              </a:endParaRPr>
            </a:p>
          </p:txBody>
        </p:sp>
        <p:cxnSp>
          <p:nvCxnSpPr>
            <p:cNvPr id="64" name="Conector recto 63"/>
            <p:cNvCxnSpPr/>
            <p:nvPr/>
          </p:nvCxnSpPr>
          <p:spPr>
            <a:xfrm flipV="1">
              <a:off x="4688742" y="6317845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cto 66"/>
            <p:cNvCxnSpPr/>
            <p:nvPr/>
          </p:nvCxnSpPr>
          <p:spPr>
            <a:xfrm flipV="1">
              <a:off x="4688742" y="5448293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ector recto 67"/>
            <p:cNvCxnSpPr/>
            <p:nvPr/>
          </p:nvCxnSpPr>
          <p:spPr>
            <a:xfrm flipV="1">
              <a:off x="4688742" y="4609518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ángulo 78"/>
            <p:cNvSpPr>
              <a:spLocks noChangeAspect="1"/>
            </p:cNvSpPr>
            <p:nvPr/>
          </p:nvSpPr>
          <p:spPr>
            <a:xfrm>
              <a:off x="7917785" y="3314690"/>
              <a:ext cx="1410509" cy="89009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WB-</a:t>
              </a:r>
              <a:r>
                <a:rPr lang="es-ES" sz="2800" b="1" dirty="0" err="1" smtClean="0">
                  <a:solidFill>
                    <a:schemeClr val="tx1"/>
                  </a:solidFill>
                </a:rPr>
                <a:t>Axi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Bridge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81" name="Rectángulo 80"/>
            <p:cNvSpPr>
              <a:spLocks noChangeAspect="1"/>
            </p:cNvSpPr>
            <p:nvPr/>
          </p:nvSpPr>
          <p:spPr>
            <a:xfrm>
              <a:off x="10026964" y="3304962"/>
              <a:ext cx="1571731" cy="890091"/>
            </a:xfrm>
            <a:prstGeom prst="rect">
              <a:avLst/>
            </a:prstGeom>
            <a:solidFill>
              <a:schemeClr val="accent6">
                <a:lumMod val="50000"/>
                <a:alpha val="24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SweRV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EH1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9" name="Conector recto 88"/>
            <p:cNvCxnSpPr/>
            <p:nvPr/>
          </p:nvCxnSpPr>
          <p:spPr>
            <a:xfrm>
              <a:off x="7050841" y="3762707"/>
              <a:ext cx="864000" cy="0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ector recto 90"/>
            <p:cNvCxnSpPr/>
            <p:nvPr/>
          </p:nvCxnSpPr>
          <p:spPr>
            <a:xfrm>
              <a:off x="9338218" y="3780011"/>
              <a:ext cx="684000" cy="0"/>
            </a:xfrm>
            <a:prstGeom prst="line">
              <a:avLst/>
            </a:prstGeom>
            <a:ln w="101600">
              <a:solidFill>
                <a:schemeClr val="accent2">
                  <a:lumMod val="75000"/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ector recto de flecha 91"/>
            <p:cNvCxnSpPr/>
            <p:nvPr/>
          </p:nvCxnSpPr>
          <p:spPr>
            <a:xfrm>
              <a:off x="1575884" y="5450728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5" name="Imagen 9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826" y="4973338"/>
              <a:ext cx="860005" cy="860005"/>
            </a:xfrm>
            <a:prstGeom prst="rect">
              <a:avLst/>
            </a:prstGeom>
          </p:spPr>
        </p:pic>
        <p:pic>
          <p:nvPicPr>
            <p:cNvPr id="96" name="Imagen 9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6916" y="5055506"/>
              <a:ext cx="959922" cy="754491"/>
            </a:xfrm>
            <a:prstGeom prst="rect">
              <a:avLst/>
            </a:prstGeom>
          </p:spPr>
        </p:pic>
        <p:sp>
          <p:nvSpPr>
            <p:cNvPr id="100" name="CuadroTexto 99"/>
            <p:cNvSpPr txBox="1"/>
            <p:nvPr/>
          </p:nvSpPr>
          <p:spPr>
            <a:xfrm>
              <a:off x="7235327" y="1639925"/>
              <a:ext cx="16661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 smtClean="0"/>
                <a:t>Address</a:t>
              </a:r>
              <a:r>
                <a:rPr lang="es-ES" sz="2000" b="1" dirty="0" smtClean="0"/>
                <a:t>[15:6]</a:t>
              </a:r>
              <a:endParaRPr lang="es-ES" sz="2000" b="1" dirty="0"/>
            </a:p>
          </p:txBody>
        </p:sp>
        <p:sp>
          <p:nvSpPr>
            <p:cNvPr id="101" name="CuadroTexto 100"/>
            <p:cNvSpPr txBox="1"/>
            <p:nvPr/>
          </p:nvSpPr>
          <p:spPr>
            <a:xfrm>
              <a:off x="7996870" y="2280290"/>
              <a:ext cx="15363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 smtClean="0"/>
                <a:t>Address</a:t>
              </a:r>
              <a:r>
                <a:rPr lang="es-ES" sz="2000" b="1" dirty="0" smtClean="0"/>
                <a:t>[5:2]</a:t>
              </a:r>
              <a:endParaRPr lang="es-ES" sz="2000" b="1" dirty="0"/>
            </a:p>
          </p:txBody>
        </p:sp>
        <p:pic>
          <p:nvPicPr>
            <p:cNvPr id="34" name="Imagen 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6915" y="5865822"/>
              <a:ext cx="1089066" cy="853245"/>
            </a:xfrm>
            <a:prstGeom prst="rect">
              <a:avLst/>
            </a:prstGeom>
          </p:spPr>
        </p:pic>
        <p:cxnSp>
          <p:nvCxnSpPr>
            <p:cNvPr id="63" name="Conector recto de flecha 62"/>
            <p:cNvCxnSpPr/>
            <p:nvPr/>
          </p:nvCxnSpPr>
          <p:spPr>
            <a:xfrm>
              <a:off x="1560986" y="6317844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Imagen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6687" y="3259347"/>
              <a:ext cx="963047" cy="963047"/>
            </a:xfrm>
            <a:prstGeom prst="rect">
              <a:avLst/>
            </a:prstGeom>
          </p:spPr>
        </p:pic>
        <p:cxnSp>
          <p:nvCxnSpPr>
            <p:cNvPr id="65" name="Conector recto de flecha 64"/>
            <p:cNvCxnSpPr/>
            <p:nvPr/>
          </p:nvCxnSpPr>
          <p:spPr>
            <a:xfrm>
              <a:off x="1575884" y="3686498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5" name="Imagen 4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8567" y="847316"/>
              <a:ext cx="1097248" cy="614459"/>
            </a:xfrm>
            <a:prstGeom prst="rect">
              <a:avLst/>
            </a:prstGeom>
          </p:spPr>
        </p:pic>
        <p:pic>
          <p:nvPicPr>
            <p:cNvPr id="46" name="Imagen 4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6400" y="2246015"/>
              <a:ext cx="1050704" cy="844766"/>
            </a:xfrm>
            <a:prstGeom prst="rect">
              <a:avLst/>
            </a:prstGeom>
          </p:spPr>
        </p:pic>
        <p:cxnSp>
          <p:nvCxnSpPr>
            <p:cNvPr id="69" name="Conector recto de flecha 68"/>
            <p:cNvCxnSpPr/>
            <p:nvPr/>
          </p:nvCxnSpPr>
          <p:spPr>
            <a:xfrm>
              <a:off x="1589428" y="2845965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de flecha 69"/>
            <p:cNvCxnSpPr/>
            <p:nvPr/>
          </p:nvCxnSpPr>
          <p:spPr>
            <a:xfrm>
              <a:off x="1575884" y="1157543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ector recto de flecha 4"/>
            <p:cNvCxnSpPr/>
            <p:nvPr/>
          </p:nvCxnSpPr>
          <p:spPr>
            <a:xfrm>
              <a:off x="6408263" y="968980"/>
              <a:ext cx="5237" cy="684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cto de flecha 6"/>
            <p:cNvCxnSpPr/>
            <p:nvPr/>
          </p:nvCxnSpPr>
          <p:spPr>
            <a:xfrm flipV="1">
              <a:off x="7240499" y="1412874"/>
              <a:ext cx="0" cy="2340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cto 11"/>
            <p:cNvCxnSpPr/>
            <p:nvPr/>
          </p:nvCxnSpPr>
          <p:spPr>
            <a:xfrm flipV="1">
              <a:off x="7597775" y="2683218"/>
              <a:ext cx="0" cy="1080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recto 54"/>
            <p:cNvCxnSpPr/>
            <p:nvPr/>
          </p:nvCxnSpPr>
          <p:spPr>
            <a:xfrm flipV="1">
              <a:off x="7595257" y="2683218"/>
              <a:ext cx="2377193" cy="785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ector recto 60"/>
            <p:cNvCxnSpPr/>
            <p:nvPr/>
          </p:nvCxnSpPr>
          <p:spPr>
            <a:xfrm flipH="1" flipV="1">
              <a:off x="9973469" y="164814"/>
              <a:ext cx="3528" cy="2520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ector recto 70"/>
            <p:cNvCxnSpPr/>
            <p:nvPr/>
          </p:nvCxnSpPr>
          <p:spPr>
            <a:xfrm flipV="1">
              <a:off x="3607310" y="164814"/>
              <a:ext cx="6365140" cy="153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de flecha 31"/>
            <p:cNvCxnSpPr/>
            <p:nvPr/>
          </p:nvCxnSpPr>
          <p:spPr>
            <a:xfrm>
              <a:off x="3613150" y="163468"/>
              <a:ext cx="0" cy="49017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ector recto 73"/>
            <p:cNvCxnSpPr/>
            <p:nvPr/>
          </p:nvCxnSpPr>
          <p:spPr>
            <a:xfrm flipV="1">
              <a:off x="4686969" y="3713764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ector recto 74"/>
            <p:cNvCxnSpPr/>
            <p:nvPr/>
          </p:nvCxnSpPr>
          <p:spPr>
            <a:xfrm flipV="1">
              <a:off x="4686969" y="2827872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ector recto 76"/>
            <p:cNvCxnSpPr/>
            <p:nvPr/>
          </p:nvCxnSpPr>
          <p:spPr>
            <a:xfrm flipV="1">
              <a:off x="4686969" y="1980080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ector recto 77"/>
            <p:cNvCxnSpPr/>
            <p:nvPr/>
          </p:nvCxnSpPr>
          <p:spPr>
            <a:xfrm flipV="1">
              <a:off x="4687286" y="1162045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ángulo 50"/>
            <p:cNvSpPr/>
            <p:nvPr/>
          </p:nvSpPr>
          <p:spPr>
            <a:xfrm rot="5400000">
              <a:off x="4702869" y="3455714"/>
              <a:ext cx="336778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" sz="4000" dirty="0" smtClean="0"/>
                <a:t>7-1 </a:t>
              </a:r>
              <a:r>
                <a:rPr lang="es-ES" sz="4000" dirty="0" err="1"/>
                <a:t>Multiplexer</a:t>
              </a:r>
              <a:endParaRPr lang="es-ES" sz="4000" dirty="0"/>
            </a:p>
          </p:txBody>
        </p:sp>
        <p:cxnSp>
          <p:nvCxnSpPr>
            <p:cNvPr id="49" name="Conector recto 48"/>
            <p:cNvCxnSpPr/>
            <p:nvPr/>
          </p:nvCxnSpPr>
          <p:spPr>
            <a:xfrm flipV="1">
              <a:off x="6405032" y="981680"/>
              <a:ext cx="427030" cy="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ángulo 46"/>
            <p:cNvSpPr/>
            <p:nvPr/>
          </p:nvSpPr>
          <p:spPr>
            <a:xfrm>
              <a:off x="1963994" y="4115619"/>
              <a:ext cx="2978881" cy="922734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8" name="Rectángulo 47"/>
            <p:cNvSpPr/>
            <p:nvPr/>
          </p:nvSpPr>
          <p:spPr>
            <a:xfrm>
              <a:off x="5174900" y="351399"/>
              <a:ext cx="4646817" cy="6446067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 smtClean="0"/>
            </a:p>
            <a:p>
              <a:pPr algn="ctr"/>
              <a:endParaRPr lang="es-ES" dirty="0"/>
            </a:p>
          </p:txBody>
        </p:sp>
        <p:pic>
          <p:nvPicPr>
            <p:cNvPr id="50" name="Imagen 4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52" name="Conector recto de flecha 51"/>
            <p:cNvCxnSpPr/>
            <p:nvPr/>
          </p:nvCxnSpPr>
          <p:spPr>
            <a:xfrm>
              <a:off x="1745818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19</Words>
  <Application>Microsoft Office PowerPoint</Application>
  <PresentationFormat>Panorámica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DANIEL ANGEL CHAVER MARTINEZ</cp:lastModifiedBy>
  <cp:revision>39</cp:revision>
  <dcterms:created xsi:type="dcterms:W3CDTF">2020-07-03T13:44:51Z</dcterms:created>
  <dcterms:modified xsi:type="dcterms:W3CDTF">2020-11-27T20:38:55Z</dcterms:modified>
</cp:coreProperties>
</file>