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EA8A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9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81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167495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491610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0960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943174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212173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54112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142272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170120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750133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914246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487451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B3861E-9C3A-4311-A158-E411E3B78E64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570B2A-7C6A-48C0-98C2-D89A08E377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719108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upo 2"/>
          <p:cNvGrpSpPr/>
          <p:nvPr/>
        </p:nvGrpSpPr>
        <p:grpSpPr>
          <a:xfrm>
            <a:off x="1391056" y="1235412"/>
            <a:ext cx="10724642" cy="4124521"/>
            <a:chOff x="1391056" y="1235412"/>
            <a:chExt cx="10724642" cy="4124521"/>
          </a:xfrm>
        </p:grpSpPr>
        <p:sp>
          <p:nvSpPr>
            <p:cNvPr id="4" name="Rectángulo 3"/>
            <p:cNvSpPr>
              <a:spLocks noChangeAspect="1"/>
            </p:cNvSpPr>
            <p:nvPr/>
          </p:nvSpPr>
          <p:spPr>
            <a:xfrm>
              <a:off x="1391056" y="2597285"/>
              <a:ext cx="1692000" cy="1692613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ES" sz="3200" b="1" dirty="0" smtClean="0">
                  <a:solidFill>
                    <a:schemeClr val="tx1"/>
                  </a:solidFill>
                </a:rPr>
                <a:t>CPU</a:t>
              </a:r>
              <a:endParaRPr lang="es-ES" b="1" dirty="0">
                <a:solidFill>
                  <a:schemeClr val="tx1"/>
                </a:solidFill>
              </a:endParaRPr>
            </a:p>
          </p:txBody>
        </p:sp>
        <p:sp>
          <p:nvSpPr>
            <p:cNvPr id="5" name="Rectángulo 4"/>
            <p:cNvSpPr>
              <a:spLocks noChangeAspect="1"/>
            </p:cNvSpPr>
            <p:nvPr/>
          </p:nvSpPr>
          <p:spPr>
            <a:xfrm>
              <a:off x="6432018" y="1780154"/>
              <a:ext cx="3650891" cy="3579779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 b="1" dirty="0">
                <a:solidFill>
                  <a:schemeClr val="tx1"/>
                </a:solidFill>
              </a:endParaRPr>
            </a:p>
          </p:txBody>
        </p:sp>
        <p:sp>
          <p:nvSpPr>
            <p:cNvPr id="6" name="CuadroTexto 5"/>
            <p:cNvSpPr txBox="1"/>
            <p:nvPr/>
          </p:nvSpPr>
          <p:spPr>
            <a:xfrm>
              <a:off x="7801584" y="1235412"/>
              <a:ext cx="1050288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3200" b="1" dirty="0"/>
                <a:t>GPIO</a:t>
              </a:r>
            </a:p>
          </p:txBody>
        </p:sp>
        <p:pic>
          <p:nvPicPr>
            <p:cNvPr id="8" name="Imagen 7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0610648" y="2311329"/>
              <a:ext cx="1360859" cy="1360859"/>
            </a:xfrm>
            <a:prstGeom prst="rect">
              <a:avLst/>
            </a:prstGeom>
          </p:spPr>
        </p:pic>
        <p:pic>
          <p:nvPicPr>
            <p:cNvPr id="9" name="Imagen 8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0466456" y="3534743"/>
              <a:ext cx="1649242" cy="1296291"/>
            </a:xfrm>
            <a:prstGeom prst="rect">
              <a:avLst/>
            </a:prstGeom>
          </p:spPr>
        </p:pic>
        <p:cxnSp>
          <p:nvCxnSpPr>
            <p:cNvPr id="11" name="Conector recto de flecha 10"/>
            <p:cNvCxnSpPr/>
            <p:nvPr/>
          </p:nvCxnSpPr>
          <p:spPr>
            <a:xfrm>
              <a:off x="9698477" y="3482500"/>
              <a:ext cx="1099223" cy="1"/>
            </a:xfrm>
            <a:prstGeom prst="straightConnector1">
              <a:avLst/>
            </a:prstGeom>
            <a:ln w="25400">
              <a:solidFill>
                <a:schemeClr val="tx1"/>
              </a:solidFill>
              <a:headEnd type="triangle" w="lg" len="med"/>
              <a:tail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Triángulo isósceles 11"/>
            <p:cNvSpPr/>
            <p:nvPr/>
          </p:nvSpPr>
          <p:spPr>
            <a:xfrm rot="5400000">
              <a:off x="9012931" y="3107985"/>
              <a:ext cx="641517" cy="729574"/>
            </a:xfrm>
            <a:prstGeom prst="triangle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3" name="Rectángulo 12"/>
            <p:cNvSpPr>
              <a:spLocks/>
            </p:cNvSpPr>
            <p:nvPr/>
          </p:nvSpPr>
          <p:spPr>
            <a:xfrm>
              <a:off x="7052550" y="2198450"/>
              <a:ext cx="1838528" cy="369651"/>
            </a:xfrm>
            <a:prstGeom prst="rect">
              <a:avLst/>
            </a:prstGeom>
            <a:solidFill>
              <a:srgbClr val="FEA8A8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ES" sz="2000" b="1" dirty="0" err="1" smtClean="0">
                  <a:solidFill>
                    <a:schemeClr val="tx1"/>
                  </a:solidFill>
                </a:rPr>
                <a:t>Read</a:t>
              </a:r>
              <a:r>
                <a:rPr lang="es-ES" sz="2000" b="1" dirty="0" smtClean="0">
                  <a:solidFill>
                    <a:schemeClr val="tx1"/>
                  </a:solidFill>
                </a:rPr>
                <a:t> </a:t>
              </a:r>
              <a:r>
                <a:rPr lang="es-ES" sz="2000" b="1" dirty="0" err="1" smtClean="0">
                  <a:solidFill>
                    <a:schemeClr val="tx1"/>
                  </a:solidFill>
                </a:rPr>
                <a:t>Register</a:t>
              </a:r>
              <a:endParaRPr lang="es-ES" sz="1200" b="1" dirty="0">
                <a:solidFill>
                  <a:schemeClr val="tx1"/>
                </a:solidFill>
              </a:endParaRPr>
            </a:p>
          </p:txBody>
        </p:sp>
        <p:cxnSp>
          <p:nvCxnSpPr>
            <p:cNvPr id="15" name="Conector recto 14"/>
            <p:cNvCxnSpPr>
              <a:stCxn id="4" idx="3"/>
            </p:cNvCxnSpPr>
            <p:nvPr/>
          </p:nvCxnSpPr>
          <p:spPr>
            <a:xfrm flipV="1">
              <a:off x="3083056" y="3443591"/>
              <a:ext cx="3716580" cy="1"/>
            </a:xfrm>
            <a:prstGeom prst="line">
              <a:avLst/>
            </a:prstGeom>
            <a:ln w="101600">
              <a:solidFill>
                <a:schemeClr val="tx1">
                  <a:alpha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CuadroTexto 15"/>
            <p:cNvSpPr txBox="1"/>
            <p:nvPr/>
          </p:nvSpPr>
          <p:spPr>
            <a:xfrm>
              <a:off x="3255599" y="2933548"/>
              <a:ext cx="3127779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2400" b="1" dirty="0" smtClean="0"/>
                <a:t>Bus (Axi4, </a:t>
              </a:r>
              <a:r>
                <a:rPr lang="es-ES" sz="2400" b="1" dirty="0" err="1" smtClean="0"/>
                <a:t>Wishbone</a:t>
              </a:r>
              <a:r>
                <a:rPr lang="es-ES" sz="2400" b="1" dirty="0" smtClean="0"/>
                <a:t>…)</a:t>
              </a:r>
              <a:endParaRPr lang="es-ES" sz="2400" b="1" dirty="0"/>
            </a:p>
          </p:txBody>
        </p:sp>
        <p:cxnSp>
          <p:nvCxnSpPr>
            <p:cNvPr id="22" name="Conector angular 21"/>
            <p:cNvCxnSpPr>
              <a:endCxn id="13" idx="3"/>
            </p:cNvCxnSpPr>
            <p:nvPr/>
          </p:nvCxnSpPr>
          <p:spPr>
            <a:xfrm rot="16200000" flipV="1">
              <a:off x="8857039" y="2417316"/>
              <a:ext cx="1089487" cy="1021407"/>
            </a:xfrm>
            <a:prstGeom prst="bentConnector2">
              <a:avLst/>
            </a:prstGeom>
            <a:ln w="25400">
              <a:solidFill>
                <a:schemeClr val="tx1"/>
              </a:solidFill>
              <a:tail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" name="Rectángulo 28"/>
            <p:cNvSpPr>
              <a:spLocks/>
            </p:cNvSpPr>
            <p:nvPr/>
          </p:nvSpPr>
          <p:spPr>
            <a:xfrm>
              <a:off x="6810150" y="3287937"/>
              <a:ext cx="1838528" cy="369651"/>
            </a:xfrm>
            <a:prstGeom prst="rect">
              <a:avLst/>
            </a:prstGeom>
            <a:solidFill>
              <a:srgbClr val="FEA8A8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ES" sz="2000" b="1" dirty="0" err="1" smtClean="0">
                  <a:solidFill>
                    <a:schemeClr val="tx1"/>
                  </a:solidFill>
                </a:rPr>
                <a:t>Write</a:t>
              </a:r>
              <a:r>
                <a:rPr lang="es-ES" sz="2000" b="1" dirty="0" smtClean="0">
                  <a:solidFill>
                    <a:schemeClr val="tx1"/>
                  </a:solidFill>
                </a:rPr>
                <a:t> </a:t>
              </a:r>
              <a:r>
                <a:rPr lang="es-ES" sz="2000" b="1" dirty="0" err="1" smtClean="0">
                  <a:solidFill>
                    <a:schemeClr val="tx1"/>
                  </a:solidFill>
                </a:rPr>
                <a:t>Register</a:t>
              </a:r>
              <a:endParaRPr lang="es-ES" sz="1200" b="1" dirty="0">
                <a:solidFill>
                  <a:schemeClr val="tx1"/>
                </a:solidFill>
              </a:endParaRPr>
            </a:p>
          </p:txBody>
        </p:sp>
        <p:cxnSp>
          <p:nvCxnSpPr>
            <p:cNvPr id="30" name="Conector angular 29"/>
            <p:cNvCxnSpPr>
              <a:stCxn id="12" idx="3"/>
              <a:endCxn id="29" idx="3"/>
            </p:cNvCxnSpPr>
            <p:nvPr/>
          </p:nvCxnSpPr>
          <p:spPr>
            <a:xfrm rot="10800000">
              <a:off x="8648679" y="3472763"/>
              <a:ext cx="320225" cy="10"/>
            </a:xfrm>
            <a:prstGeom prst="bentConnector3">
              <a:avLst>
                <a:gd name="adj1" fmla="val 50000"/>
              </a:avLst>
            </a:prstGeom>
            <a:ln w="25400">
              <a:solidFill>
                <a:schemeClr val="tx1"/>
              </a:solidFill>
              <a:head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Rectángulo 32"/>
            <p:cNvSpPr>
              <a:spLocks/>
            </p:cNvSpPr>
            <p:nvPr/>
          </p:nvSpPr>
          <p:spPr>
            <a:xfrm>
              <a:off x="6918705" y="4430822"/>
              <a:ext cx="1838528" cy="369651"/>
            </a:xfrm>
            <a:prstGeom prst="rect">
              <a:avLst/>
            </a:prstGeom>
            <a:solidFill>
              <a:srgbClr val="FEA8A8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ES" sz="2000" b="1" dirty="0" err="1" smtClean="0">
                  <a:solidFill>
                    <a:schemeClr val="tx1"/>
                  </a:solidFill>
                </a:rPr>
                <a:t>Enable</a:t>
              </a:r>
              <a:r>
                <a:rPr lang="es-ES" sz="2000" b="1" dirty="0" smtClean="0">
                  <a:solidFill>
                    <a:schemeClr val="tx1"/>
                  </a:solidFill>
                </a:rPr>
                <a:t> </a:t>
              </a:r>
              <a:r>
                <a:rPr lang="es-ES" sz="2000" b="1" dirty="0" err="1" smtClean="0">
                  <a:solidFill>
                    <a:schemeClr val="tx1"/>
                  </a:solidFill>
                </a:rPr>
                <a:t>Register</a:t>
              </a:r>
              <a:endParaRPr lang="es-ES" sz="1200" b="1" dirty="0">
                <a:solidFill>
                  <a:schemeClr val="tx1"/>
                </a:solidFill>
              </a:endParaRPr>
            </a:p>
          </p:txBody>
        </p:sp>
        <p:cxnSp>
          <p:nvCxnSpPr>
            <p:cNvPr id="34" name="Conector angular 33"/>
            <p:cNvCxnSpPr>
              <a:stCxn id="12" idx="5"/>
              <a:endCxn id="33" idx="3"/>
            </p:cNvCxnSpPr>
            <p:nvPr/>
          </p:nvCxnSpPr>
          <p:spPr>
            <a:xfrm rot="5400000">
              <a:off x="8554214" y="3836172"/>
              <a:ext cx="982496" cy="576457"/>
            </a:xfrm>
            <a:prstGeom prst="bentConnector2">
              <a:avLst/>
            </a:prstGeom>
            <a:ln w="25400">
              <a:solidFill>
                <a:schemeClr val="tx1"/>
              </a:solidFill>
              <a:headEnd type="triangle" w="lg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Conector angular 45"/>
            <p:cNvCxnSpPr/>
            <p:nvPr/>
          </p:nvCxnSpPr>
          <p:spPr>
            <a:xfrm rot="5400000" flipH="1" flipV="1">
              <a:off x="6327842" y="2670243"/>
              <a:ext cx="1031131" cy="418286"/>
            </a:xfrm>
            <a:prstGeom prst="bentConnector2">
              <a:avLst/>
            </a:prstGeom>
            <a:ln w="101600">
              <a:solidFill>
                <a:schemeClr val="tx1">
                  <a:alpha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Conector angular 47"/>
            <p:cNvCxnSpPr/>
            <p:nvPr/>
          </p:nvCxnSpPr>
          <p:spPr>
            <a:xfrm rot="16200000" flipH="1">
              <a:off x="6223063" y="3910277"/>
              <a:ext cx="1116187" cy="275098"/>
            </a:xfrm>
            <a:prstGeom prst="bentConnector2">
              <a:avLst/>
            </a:prstGeom>
            <a:ln w="101600">
              <a:solidFill>
                <a:schemeClr val="tx1">
                  <a:alpha val="6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" name="CuadroTexto 1"/>
            <p:cNvSpPr txBox="1"/>
            <p:nvPr/>
          </p:nvSpPr>
          <p:spPr>
            <a:xfrm>
              <a:off x="8929991" y="3278216"/>
              <a:ext cx="2423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dirty="0" smtClean="0"/>
                <a:t>I</a:t>
              </a:r>
              <a:endParaRPr lang="es-ES" dirty="0"/>
            </a:p>
          </p:txBody>
        </p:sp>
        <p:sp>
          <p:nvSpPr>
            <p:cNvPr id="20" name="CuadroTexto 19"/>
            <p:cNvSpPr txBox="1"/>
            <p:nvPr/>
          </p:nvSpPr>
          <p:spPr>
            <a:xfrm>
              <a:off x="9121303" y="3352792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dirty="0" smtClean="0"/>
                <a:t>E</a:t>
              </a:r>
              <a:endParaRPr lang="es-ES" dirty="0"/>
            </a:p>
          </p:txBody>
        </p:sp>
        <p:sp>
          <p:nvSpPr>
            <p:cNvPr id="21" name="CuadroTexto 20"/>
            <p:cNvSpPr txBox="1"/>
            <p:nvPr/>
          </p:nvSpPr>
          <p:spPr>
            <a:xfrm>
              <a:off x="9312609" y="3291184"/>
              <a:ext cx="33695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dirty="0"/>
                <a:t>O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249562441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81</TotalTime>
  <Words>17</Words>
  <Application>Microsoft Office PowerPoint</Application>
  <PresentationFormat>Panorámica</PresentationFormat>
  <Paragraphs>9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Usuario de Windows</dc:creator>
  <cp:lastModifiedBy>DANIEL ANGEL CHAVER MARTINEZ</cp:lastModifiedBy>
  <cp:revision>8</cp:revision>
  <dcterms:created xsi:type="dcterms:W3CDTF">2020-07-03T13:44:51Z</dcterms:created>
  <dcterms:modified xsi:type="dcterms:W3CDTF">2021-02-27T06:55:58Z</dcterms:modified>
</cp:coreProperties>
</file>