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6" d="100"/>
          <a:sy n="96" d="100"/>
        </p:scale>
        <p:origin x="9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07/02/2021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1726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07/02/2021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516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07/02/2021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53030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07/02/2021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50741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07/02/2021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57364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07/02/2021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62181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07/02/2021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60540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07/02/2021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54076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07/02/2021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08495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07/02/2021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70945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07/02/2021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52263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6A444F-3805-4F7C-A0BD-0B800246E98C}" type="datetimeFigureOut">
              <a:rPr lang="es-ES" smtClean="0"/>
              <a:t>07/02/2021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16640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o 2"/>
          <p:cNvGrpSpPr/>
          <p:nvPr/>
        </p:nvGrpSpPr>
        <p:grpSpPr>
          <a:xfrm>
            <a:off x="1451113" y="56318"/>
            <a:ext cx="9118738" cy="6801682"/>
            <a:chOff x="1451113" y="56318"/>
            <a:chExt cx="9118738" cy="6801682"/>
          </a:xfrm>
        </p:grpSpPr>
        <p:pic>
          <p:nvPicPr>
            <p:cNvPr id="6" name="Imagen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451113" y="56318"/>
              <a:ext cx="9118738" cy="6801682"/>
            </a:xfrm>
            <a:prstGeom prst="rect">
              <a:avLst/>
            </a:prstGeom>
          </p:spPr>
        </p:pic>
        <p:cxnSp>
          <p:nvCxnSpPr>
            <p:cNvPr id="10" name="Conector recto 9"/>
            <p:cNvCxnSpPr/>
            <p:nvPr/>
          </p:nvCxnSpPr>
          <p:spPr>
            <a:xfrm>
              <a:off x="5049078" y="1967948"/>
              <a:ext cx="1401418" cy="0"/>
            </a:xfrm>
            <a:prstGeom prst="line">
              <a:avLst/>
            </a:prstGeom>
            <a:ln w="508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ector recto 10"/>
            <p:cNvCxnSpPr/>
            <p:nvPr/>
          </p:nvCxnSpPr>
          <p:spPr>
            <a:xfrm>
              <a:off x="5820053" y="3141125"/>
              <a:ext cx="2208" cy="3499043"/>
            </a:xfrm>
            <a:prstGeom prst="line">
              <a:avLst/>
            </a:prstGeom>
            <a:ln w="508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ector recto 12"/>
            <p:cNvCxnSpPr/>
            <p:nvPr/>
          </p:nvCxnSpPr>
          <p:spPr>
            <a:xfrm flipV="1">
              <a:off x="5817569" y="6622466"/>
              <a:ext cx="2944192" cy="14081"/>
            </a:xfrm>
            <a:prstGeom prst="line">
              <a:avLst/>
            </a:prstGeom>
            <a:ln w="508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ector recto 13"/>
            <p:cNvCxnSpPr/>
            <p:nvPr/>
          </p:nvCxnSpPr>
          <p:spPr>
            <a:xfrm>
              <a:off x="5047562" y="3141125"/>
              <a:ext cx="772491" cy="0"/>
            </a:xfrm>
            <a:prstGeom prst="line">
              <a:avLst/>
            </a:prstGeom>
            <a:ln w="508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ector recto 17"/>
            <p:cNvCxnSpPr/>
            <p:nvPr/>
          </p:nvCxnSpPr>
          <p:spPr>
            <a:xfrm flipH="1">
              <a:off x="5047009" y="1967948"/>
              <a:ext cx="2069" cy="1173177"/>
            </a:xfrm>
            <a:prstGeom prst="line">
              <a:avLst/>
            </a:prstGeom>
            <a:ln w="508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ector recto 24"/>
            <p:cNvCxnSpPr/>
            <p:nvPr/>
          </p:nvCxnSpPr>
          <p:spPr>
            <a:xfrm flipH="1">
              <a:off x="6450496" y="1967948"/>
              <a:ext cx="2069" cy="1173177"/>
            </a:xfrm>
            <a:prstGeom prst="line">
              <a:avLst/>
            </a:prstGeom>
            <a:ln w="508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ector recto 25"/>
            <p:cNvCxnSpPr/>
            <p:nvPr/>
          </p:nvCxnSpPr>
          <p:spPr>
            <a:xfrm>
              <a:off x="6450496" y="3134499"/>
              <a:ext cx="2306572" cy="6626"/>
            </a:xfrm>
            <a:prstGeom prst="line">
              <a:avLst/>
            </a:prstGeom>
            <a:ln w="508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ector recto 26"/>
            <p:cNvCxnSpPr/>
            <p:nvPr/>
          </p:nvCxnSpPr>
          <p:spPr>
            <a:xfrm>
              <a:off x="8757068" y="3120886"/>
              <a:ext cx="2208" cy="3499043"/>
            </a:xfrm>
            <a:prstGeom prst="line">
              <a:avLst/>
            </a:prstGeom>
            <a:ln w="508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3217633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617</TotalTime>
  <Words>0</Words>
  <Application>Microsoft Office PowerPoint</Application>
  <PresentationFormat>Panorámica</PresentationFormat>
  <Paragraphs>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DANIEL ANGEL CHAVER MARTINEZ</dc:creator>
  <cp:lastModifiedBy>DANIEL ANGEL CHAVER MARTINEZ</cp:lastModifiedBy>
  <cp:revision>20</cp:revision>
  <dcterms:created xsi:type="dcterms:W3CDTF">2021-01-23T13:23:45Z</dcterms:created>
  <dcterms:modified xsi:type="dcterms:W3CDTF">2021-02-07T15:28:55Z</dcterms:modified>
</cp:coreProperties>
</file>