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10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22/04/2021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22/04/2021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22/04/2021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22/04/2021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22/04/2021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22/04/2021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22/04/2021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22/04/2021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22/04/2021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22/04/2021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22/04/2021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s-ES" smtClean="0"/>
              <a:t>22/04/2021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5497" y="56318"/>
            <a:ext cx="9118738" cy="6801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14</cp:revision>
  <dcterms:created xsi:type="dcterms:W3CDTF">2021-01-23T13:23:45Z</dcterms:created>
  <dcterms:modified xsi:type="dcterms:W3CDTF">2021-04-22T07:39:40Z</dcterms:modified>
</cp:coreProperties>
</file>