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01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726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16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3030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50741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7364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81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6054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4076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08495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70945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22631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A444F-3805-4F7C-A0BD-0B800246E98C}" type="datetimeFigureOut">
              <a:rPr lang="es-ES" smtClean="0"/>
              <a:t>06/04/2021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166401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1" name="Grupo 130"/>
          <p:cNvGrpSpPr/>
          <p:nvPr/>
        </p:nvGrpSpPr>
        <p:grpSpPr>
          <a:xfrm>
            <a:off x="1769314" y="13647"/>
            <a:ext cx="8640075" cy="6777811"/>
            <a:chOff x="1173414" y="13647"/>
            <a:chExt cx="8640075" cy="6777811"/>
          </a:xfrm>
        </p:grpSpPr>
        <p:sp>
          <p:nvSpPr>
            <p:cNvPr id="4" name="Rectángulo 3"/>
            <p:cNvSpPr/>
            <p:nvPr/>
          </p:nvSpPr>
          <p:spPr>
            <a:xfrm>
              <a:off x="3876261" y="159026"/>
              <a:ext cx="3756991" cy="6589644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7" name="CuadroTexto 6"/>
            <p:cNvSpPr txBox="1"/>
            <p:nvPr/>
          </p:nvSpPr>
          <p:spPr>
            <a:xfrm>
              <a:off x="4321896" y="2968776"/>
              <a:ext cx="2865721" cy="9541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smtClean="0"/>
                <a:t>32-bit 32 </a:t>
              </a:r>
              <a:r>
                <a:rPr lang="es-ES" sz="2800" b="1" dirty="0" err="1" smtClean="0"/>
                <a:t>registers</a:t>
              </a:r>
              <a:endParaRPr lang="es-ES" sz="2800" b="1" dirty="0"/>
            </a:p>
            <a:p>
              <a:pPr algn="ctr"/>
              <a:r>
                <a:rPr lang="es-ES" sz="2800" b="1" dirty="0" smtClean="0"/>
                <a:t>(x0-x31)</a:t>
              </a:r>
              <a:endParaRPr lang="es-ES" sz="2800" b="1" dirty="0"/>
            </a:p>
          </p:txBody>
        </p:sp>
        <p:cxnSp>
          <p:nvCxnSpPr>
            <p:cNvPr id="15" name="Conector recto de flecha 14"/>
            <p:cNvCxnSpPr/>
            <p:nvPr/>
          </p:nvCxnSpPr>
          <p:spPr>
            <a:xfrm>
              <a:off x="2266121" y="327993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ector recto de flecha 15"/>
            <p:cNvCxnSpPr/>
            <p:nvPr/>
          </p:nvCxnSpPr>
          <p:spPr>
            <a:xfrm>
              <a:off x="2266121" y="609602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Conector recto de flecha 17"/>
            <p:cNvCxnSpPr/>
            <p:nvPr/>
          </p:nvCxnSpPr>
          <p:spPr>
            <a:xfrm>
              <a:off x="2266121" y="1186071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Conector recto de flecha 18"/>
            <p:cNvCxnSpPr/>
            <p:nvPr/>
          </p:nvCxnSpPr>
          <p:spPr>
            <a:xfrm>
              <a:off x="2266121" y="1467680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Conector recto de flecha 23"/>
            <p:cNvCxnSpPr/>
            <p:nvPr/>
          </p:nvCxnSpPr>
          <p:spPr>
            <a:xfrm>
              <a:off x="2266121" y="2044149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ector recto de flecha 24"/>
            <p:cNvCxnSpPr/>
            <p:nvPr/>
          </p:nvCxnSpPr>
          <p:spPr>
            <a:xfrm>
              <a:off x="2266121" y="2325758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ector recto de flecha 27"/>
            <p:cNvCxnSpPr/>
            <p:nvPr/>
          </p:nvCxnSpPr>
          <p:spPr>
            <a:xfrm>
              <a:off x="2266121" y="2903885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ector recto de flecha 28"/>
            <p:cNvCxnSpPr/>
            <p:nvPr/>
          </p:nvCxnSpPr>
          <p:spPr>
            <a:xfrm>
              <a:off x="2266121" y="3185494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ector recto de flecha 29"/>
            <p:cNvCxnSpPr/>
            <p:nvPr/>
          </p:nvCxnSpPr>
          <p:spPr>
            <a:xfrm>
              <a:off x="2266121" y="5158410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ector recto de flecha 30"/>
            <p:cNvCxnSpPr/>
            <p:nvPr/>
          </p:nvCxnSpPr>
          <p:spPr>
            <a:xfrm>
              <a:off x="2266121" y="5440019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ector recto de flecha 33"/>
            <p:cNvCxnSpPr/>
            <p:nvPr/>
          </p:nvCxnSpPr>
          <p:spPr>
            <a:xfrm>
              <a:off x="2266121" y="4028665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ector recto de flecha 34"/>
            <p:cNvCxnSpPr/>
            <p:nvPr/>
          </p:nvCxnSpPr>
          <p:spPr>
            <a:xfrm>
              <a:off x="2266121" y="4310274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ector recto de flecha 37"/>
            <p:cNvCxnSpPr/>
            <p:nvPr/>
          </p:nvCxnSpPr>
          <p:spPr>
            <a:xfrm>
              <a:off x="7633252" y="1325216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Conector recto de flecha 39"/>
            <p:cNvCxnSpPr/>
            <p:nvPr/>
          </p:nvCxnSpPr>
          <p:spPr>
            <a:xfrm>
              <a:off x="7633252" y="2183294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ector recto de flecha 41"/>
            <p:cNvCxnSpPr/>
            <p:nvPr/>
          </p:nvCxnSpPr>
          <p:spPr>
            <a:xfrm>
              <a:off x="7633252" y="3041372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Conector recto de flecha 43"/>
            <p:cNvCxnSpPr/>
            <p:nvPr/>
          </p:nvCxnSpPr>
          <p:spPr>
            <a:xfrm>
              <a:off x="7633252" y="3901108"/>
              <a:ext cx="1610140" cy="0"/>
            </a:xfrm>
            <a:prstGeom prst="straightConnector1">
              <a:avLst/>
            </a:prstGeom>
            <a:ln w="25400">
              <a:solidFill>
                <a:schemeClr val="accent6">
                  <a:lumMod val="50000"/>
                </a:schemeClr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CuadroTexto 45"/>
            <p:cNvSpPr txBox="1"/>
            <p:nvPr/>
          </p:nvSpPr>
          <p:spPr>
            <a:xfrm>
              <a:off x="1206142" y="83693"/>
              <a:ext cx="103393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raddr0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47" name="CuadroTexto 46"/>
            <p:cNvSpPr txBox="1"/>
            <p:nvPr/>
          </p:nvSpPr>
          <p:spPr>
            <a:xfrm>
              <a:off x="1235959" y="379021"/>
              <a:ext cx="93108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rden0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48" name="Conector recto de flecha 47"/>
            <p:cNvCxnSpPr/>
            <p:nvPr/>
          </p:nvCxnSpPr>
          <p:spPr>
            <a:xfrm>
              <a:off x="2266121" y="3747056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Conector recto de flecha 49"/>
            <p:cNvCxnSpPr/>
            <p:nvPr/>
          </p:nvCxnSpPr>
          <p:spPr>
            <a:xfrm>
              <a:off x="2266121" y="4876801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Conector recto de flecha 51"/>
            <p:cNvCxnSpPr/>
            <p:nvPr/>
          </p:nvCxnSpPr>
          <p:spPr>
            <a:xfrm>
              <a:off x="2266121" y="6288159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Conector recto de flecha 52"/>
            <p:cNvCxnSpPr/>
            <p:nvPr/>
          </p:nvCxnSpPr>
          <p:spPr>
            <a:xfrm>
              <a:off x="2266121" y="6569768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Conector recto de flecha 56"/>
            <p:cNvCxnSpPr/>
            <p:nvPr/>
          </p:nvCxnSpPr>
          <p:spPr>
            <a:xfrm>
              <a:off x="2266121" y="6006550"/>
              <a:ext cx="1610140" cy="0"/>
            </a:xfrm>
            <a:prstGeom prst="straightConnector1">
              <a:avLst/>
            </a:prstGeom>
            <a:ln w="25400">
              <a:solidFill>
                <a:srgbClr val="800000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CuadroTexto 57"/>
            <p:cNvSpPr txBox="1"/>
            <p:nvPr/>
          </p:nvSpPr>
          <p:spPr>
            <a:xfrm>
              <a:off x="1201493" y="942240"/>
              <a:ext cx="103393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raddr1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59" name="CuadroTexto 58"/>
            <p:cNvSpPr txBox="1"/>
            <p:nvPr/>
          </p:nvSpPr>
          <p:spPr>
            <a:xfrm>
              <a:off x="1231310" y="1227629"/>
              <a:ext cx="93108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rden1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0" name="CuadroTexto 59"/>
            <p:cNvSpPr txBox="1"/>
            <p:nvPr/>
          </p:nvSpPr>
          <p:spPr>
            <a:xfrm>
              <a:off x="1196844" y="1805453"/>
              <a:ext cx="103393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raddr2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1" name="CuadroTexto 60"/>
            <p:cNvSpPr txBox="1"/>
            <p:nvPr/>
          </p:nvSpPr>
          <p:spPr>
            <a:xfrm>
              <a:off x="1226661" y="2090842"/>
              <a:ext cx="93108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rden2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2" name="CuadroTexto 61"/>
            <p:cNvSpPr txBox="1"/>
            <p:nvPr/>
          </p:nvSpPr>
          <p:spPr>
            <a:xfrm>
              <a:off x="1196844" y="2659241"/>
              <a:ext cx="103393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raddr3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3" name="CuadroTexto 62"/>
            <p:cNvSpPr txBox="1"/>
            <p:nvPr/>
          </p:nvSpPr>
          <p:spPr>
            <a:xfrm>
              <a:off x="1236600" y="2944630"/>
              <a:ext cx="93108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rden3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4" name="CuadroTexto 63"/>
            <p:cNvSpPr txBox="1"/>
            <p:nvPr/>
          </p:nvSpPr>
          <p:spPr>
            <a:xfrm>
              <a:off x="1176325" y="3507548"/>
              <a:ext cx="115756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waddr0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65" name="CuadroTexto 64"/>
            <p:cNvSpPr txBox="1"/>
            <p:nvPr/>
          </p:nvSpPr>
          <p:spPr>
            <a:xfrm>
              <a:off x="1265776" y="3782998"/>
              <a:ext cx="88755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wen0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0" name="CuadroTexto 69"/>
            <p:cNvSpPr txBox="1"/>
            <p:nvPr/>
          </p:nvSpPr>
          <p:spPr>
            <a:xfrm>
              <a:off x="1326051" y="4069429"/>
              <a:ext cx="73225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wd0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1" name="CuadroTexto 70"/>
            <p:cNvSpPr txBox="1"/>
            <p:nvPr/>
          </p:nvSpPr>
          <p:spPr>
            <a:xfrm>
              <a:off x="1173414" y="4643777"/>
              <a:ext cx="115756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waddr1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2" name="CuadroTexto 71"/>
            <p:cNvSpPr txBox="1"/>
            <p:nvPr/>
          </p:nvSpPr>
          <p:spPr>
            <a:xfrm>
              <a:off x="1262865" y="4919227"/>
              <a:ext cx="88755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wen1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3" name="CuadroTexto 72"/>
            <p:cNvSpPr txBox="1"/>
            <p:nvPr/>
          </p:nvSpPr>
          <p:spPr>
            <a:xfrm>
              <a:off x="1323140" y="5205658"/>
              <a:ext cx="73225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wd1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4" name="CuadroTexto 73"/>
            <p:cNvSpPr txBox="1"/>
            <p:nvPr/>
          </p:nvSpPr>
          <p:spPr>
            <a:xfrm>
              <a:off x="1173414" y="5767912"/>
              <a:ext cx="115756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waddr2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5" name="CuadroTexto 74"/>
            <p:cNvSpPr txBox="1"/>
            <p:nvPr/>
          </p:nvSpPr>
          <p:spPr>
            <a:xfrm>
              <a:off x="1262865" y="6043362"/>
              <a:ext cx="88755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wen2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6" name="CuadroTexto 75"/>
            <p:cNvSpPr txBox="1"/>
            <p:nvPr/>
          </p:nvSpPr>
          <p:spPr>
            <a:xfrm>
              <a:off x="1323140" y="6329793"/>
              <a:ext cx="73225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rgbClr val="800000"/>
                  </a:solidFill>
                </a:rPr>
                <a:t>wd2</a:t>
              </a:r>
              <a:endParaRPr lang="es-ES" sz="2400" b="1" dirty="0">
                <a:solidFill>
                  <a:srgbClr val="800000"/>
                </a:solidFill>
              </a:endParaRPr>
            </a:p>
          </p:txBody>
        </p:sp>
        <p:sp>
          <p:nvSpPr>
            <p:cNvPr id="77" name="CuadroTexto 76"/>
            <p:cNvSpPr txBox="1"/>
            <p:nvPr/>
          </p:nvSpPr>
          <p:spPr>
            <a:xfrm>
              <a:off x="9203001" y="1089198"/>
              <a:ext cx="6104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rd0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78" name="CuadroTexto 77"/>
            <p:cNvSpPr txBox="1"/>
            <p:nvPr/>
          </p:nvSpPr>
          <p:spPr>
            <a:xfrm>
              <a:off x="9203001" y="1966680"/>
              <a:ext cx="6104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rd1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79" name="CuadroTexto 78"/>
            <p:cNvSpPr txBox="1"/>
            <p:nvPr/>
          </p:nvSpPr>
          <p:spPr>
            <a:xfrm>
              <a:off x="9203001" y="2826036"/>
              <a:ext cx="6104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rd2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80" name="CuadroTexto 79"/>
            <p:cNvSpPr txBox="1"/>
            <p:nvPr/>
          </p:nvSpPr>
          <p:spPr>
            <a:xfrm>
              <a:off x="9203000" y="3685010"/>
              <a:ext cx="6104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>
                  <a:solidFill>
                    <a:schemeClr val="accent6">
                      <a:lumMod val="50000"/>
                    </a:schemeClr>
                  </a:solidFill>
                </a:rPr>
                <a:t>rd3</a:t>
              </a:r>
              <a:endParaRPr lang="es-ES" sz="24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82" name="Conector recto 81"/>
            <p:cNvCxnSpPr/>
            <p:nvPr/>
          </p:nvCxnSpPr>
          <p:spPr>
            <a:xfrm flipV="1">
              <a:off x="2951921" y="241954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Conector recto 83"/>
            <p:cNvCxnSpPr/>
            <p:nvPr/>
          </p:nvCxnSpPr>
          <p:spPr>
            <a:xfrm flipV="1">
              <a:off x="2951921" y="511028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Conector recto 84"/>
            <p:cNvCxnSpPr/>
            <p:nvPr/>
          </p:nvCxnSpPr>
          <p:spPr>
            <a:xfrm flipV="1">
              <a:off x="2954303" y="1104082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Conector recto 85"/>
            <p:cNvCxnSpPr/>
            <p:nvPr/>
          </p:nvCxnSpPr>
          <p:spPr>
            <a:xfrm flipV="1">
              <a:off x="2954303" y="1373156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Conector recto 86"/>
            <p:cNvCxnSpPr/>
            <p:nvPr/>
          </p:nvCxnSpPr>
          <p:spPr>
            <a:xfrm flipV="1">
              <a:off x="2949604" y="1969996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Conector recto 87"/>
            <p:cNvCxnSpPr/>
            <p:nvPr/>
          </p:nvCxnSpPr>
          <p:spPr>
            <a:xfrm flipV="1">
              <a:off x="2949604" y="2239070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Conector recto 88"/>
            <p:cNvCxnSpPr/>
            <p:nvPr/>
          </p:nvCxnSpPr>
          <p:spPr>
            <a:xfrm flipV="1">
              <a:off x="2950243" y="2829126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Conector recto 89"/>
            <p:cNvCxnSpPr/>
            <p:nvPr/>
          </p:nvCxnSpPr>
          <p:spPr>
            <a:xfrm flipV="1">
              <a:off x="2950243" y="3098200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Conector recto 90"/>
            <p:cNvCxnSpPr/>
            <p:nvPr/>
          </p:nvCxnSpPr>
          <p:spPr>
            <a:xfrm flipV="1">
              <a:off x="2950953" y="3681118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Conector recto 91"/>
            <p:cNvCxnSpPr/>
            <p:nvPr/>
          </p:nvCxnSpPr>
          <p:spPr>
            <a:xfrm flipV="1">
              <a:off x="2950953" y="3950192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Conector recto 92"/>
            <p:cNvCxnSpPr/>
            <p:nvPr/>
          </p:nvCxnSpPr>
          <p:spPr>
            <a:xfrm flipV="1">
              <a:off x="2956555" y="4240839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Conector recto 93"/>
            <p:cNvCxnSpPr/>
            <p:nvPr/>
          </p:nvCxnSpPr>
          <p:spPr>
            <a:xfrm flipV="1">
              <a:off x="2944002" y="4820874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Conector recto 94"/>
            <p:cNvCxnSpPr/>
            <p:nvPr/>
          </p:nvCxnSpPr>
          <p:spPr>
            <a:xfrm flipV="1">
              <a:off x="2944002" y="5089948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ector recto 95"/>
            <p:cNvCxnSpPr/>
            <p:nvPr/>
          </p:nvCxnSpPr>
          <p:spPr>
            <a:xfrm flipV="1">
              <a:off x="2949604" y="5380595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Conector recto 96"/>
            <p:cNvCxnSpPr/>
            <p:nvPr/>
          </p:nvCxnSpPr>
          <p:spPr>
            <a:xfrm flipV="1">
              <a:off x="2947835" y="5936651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Conector recto 97"/>
            <p:cNvCxnSpPr/>
            <p:nvPr/>
          </p:nvCxnSpPr>
          <p:spPr>
            <a:xfrm flipV="1">
              <a:off x="2947835" y="6205725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Conector recto 98"/>
            <p:cNvCxnSpPr/>
            <p:nvPr/>
          </p:nvCxnSpPr>
          <p:spPr>
            <a:xfrm flipV="1">
              <a:off x="2953437" y="6496372"/>
              <a:ext cx="163660" cy="156945"/>
            </a:xfrm>
            <a:prstGeom prst="line">
              <a:avLst/>
            </a:prstGeom>
            <a:ln w="19050">
              <a:solidFill>
                <a:srgbClr val="8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1" name="CuadroTexto 100"/>
            <p:cNvSpPr txBox="1"/>
            <p:nvPr/>
          </p:nvSpPr>
          <p:spPr>
            <a:xfrm>
              <a:off x="2752977" y="13647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02" name="CuadroTexto 101"/>
            <p:cNvSpPr txBox="1"/>
            <p:nvPr/>
          </p:nvSpPr>
          <p:spPr>
            <a:xfrm>
              <a:off x="2756292" y="285315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03" name="CuadroTexto 102"/>
            <p:cNvSpPr txBox="1"/>
            <p:nvPr/>
          </p:nvSpPr>
          <p:spPr>
            <a:xfrm>
              <a:off x="2749662" y="880550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04" name="CuadroTexto 103"/>
            <p:cNvSpPr txBox="1"/>
            <p:nvPr/>
          </p:nvSpPr>
          <p:spPr>
            <a:xfrm>
              <a:off x="2752977" y="1152218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05" name="CuadroTexto 104"/>
            <p:cNvSpPr txBox="1"/>
            <p:nvPr/>
          </p:nvSpPr>
          <p:spPr>
            <a:xfrm>
              <a:off x="2752977" y="1748029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06" name="CuadroTexto 105"/>
            <p:cNvSpPr txBox="1"/>
            <p:nvPr/>
          </p:nvSpPr>
          <p:spPr>
            <a:xfrm>
              <a:off x="2756292" y="2019697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07" name="CuadroTexto 106"/>
            <p:cNvSpPr txBox="1"/>
            <p:nvPr/>
          </p:nvSpPr>
          <p:spPr>
            <a:xfrm>
              <a:off x="2746347" y="2587609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08" name="CuadroTexto 107"/>
            <p:cNvSpPr txBox="1"/>
            <p:nvPr/>
          </p:nvSpPr>
          <p:spPr>
            <a:xfrm>
              <a:off x="2749662" y="2879155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09" name="CuadroTexto 108"/>
            <p:cNvSpPr txBox="1"/>
            <p:nvPr/>
          </p:nvSpPr>
          <p:spPr>
            <a:xfrm>
              <a:off x="2749662" y="3424592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10" name="CuadroTexto 109"/>
            <p:cNvSpPr txBox="1"/>
            <p:nvPr/>
          </p:nvSpPr>
          <p:spPr>
            <a:xfrm>
              <a:off x="2752977" y="3696260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12" name="CuadroTexto 111"/>
            <p:cNvSpPr txBox="1"/>
            <p:nvPr/>
          </p:nvSpPr>
          <p:spPr>
            <a:xfrm>
              <a:off x="2653747" y="3997133"/>
              <a:ext cx="524043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32</a:t>
              </a:r>
              <a:endParaRPr lang="es-ES" sz="2000" dirty="0"/>
            </a:p>
          </p:txBody>
        </p:sp>
        <p:sp>
          <p:nvSpPr>
            <p:cNvPr id="113" name="CuadroTexto 112"/>
            <p:cNvSpPr txBox="1"/>
            <p:nvPr/>
          </p:nvSpPr>
          <p:spPr>
            <a:xfrm>
              <a:off x="2743387" y="4559962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14" name="CuadroTexto 113"/>
            <p:cNvSpPr txBox="1"/>
            <p:nvPr/>
          </p:nvSpPr>
          <p:spPr>
            <a:xfrm>
              <a:off x="2746702" y="4831630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15" name="CuadroTexto 114"/>
            <p:cNvSpPr txBox="1"/>
            <p:nvPr/>
          </p:nvSpPr>
          <p:spPr>
            <a:xfrm>
              <a:off x="2647472" y="5132503"/>
              <a:ext cx="524043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32</a:t>
              </a:r>
              <a:endParaRPr lang="es-ES" sz="2000" dirty="0"/>
            </a:p>
          </p:txBody>
        </p:sp>
        <p:sp>
          <p:nvSpPr>
            <p:cNvPr id="116" name="CuadroTexto 115"/>
            <p:cNvSpPr txBox="1"/>
            <p:nvPr/>
          </p:nvSpPr>
          <p:spPr>
            <a:xfrm>
              <a:off x="2743387" y="5684474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5</a:t>
              </a:r>
              <a:endParaRPr lang="es-ES" sz="2000" dirty="0"/>
            </a:p>
          </p:txBody>
        </p:sp>
        <p:sp>
          <p:nvSpPr>
            <p:cNvPr id="117" name="CuadroTexto 116"/>
            <p:cNvSpPr txBox="1"/>
            <p:nvPr/>
          </p:nvSpPr>
          <p:spPr>
            <a:xfrm>
              <a:off x="2746702" y="5956142"/>
              <a:ext cx="23339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1</a:t>
              </a:r>
              <a:endParaRPr lang="es-ES" sz="2000" dirty="0"/>
            </a:p>
          </p:txBody>
        </p:sp>
        <p:sp>
          <p:nvSpPr>
            <p:cNvPr id="118" name="CuadroTexto 117"/>
            <p:cNvSpPr txBox="1"/>
            <p:nvPr/>
          </p:nvSpPr>
          <p:spPr>
            <a:xfrm>
              <a:off x="2647472" y="6257015"/>
              <a:ext cx="524043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dirty="0" smtClean="0"/>
                <a:t>32</a:t>
              </a:r>
              <a:endParaRPr lang="es-ES" sz="2000" dirty="0"/>
            </a:p>
          </p:txBody>
        </p:sp>
        <p:cxnSp>
          <p:nvCxnSpPr>
            <p:cNvPr id="120" name="Conector recto 119"/>
            <p:cNvCxnSpPr/>
            <p:nvPr/>
          </p:nvCxnSpPr>
          <p:spPr>
            <a:xfrm flipV="1">
              <a:off x="8367166" y="1250556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CuadroTexto 120"/>
            <p:cNvSpPr txBox="1"/>
            <p:nvPr/>
          </p:nvSpPr>
          <p:spPr>
            <a:xfrm>
              <a:off x="8100392" y="1018978"/>
              <a:ext cx="42318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dirty="0" smtClean="0"/>
                <a:t>32</a:t>
              </a:r>
              <a:endParaRPr lang="es-ES" dirty="0"/>
            </a:p>
          </p:txBody>
        </p:sp>
        <p:cxnSp>
          <p:nvCxnSpPr>
            <p:cNvPr id="124" name="Conector recto 123"/>
            <p:cNvCxnSpPr/>
            <p:nvPr/>
          </p:nvCxnSpPr>
          <p:spPr>
            <a:xfrm flipV="1">
              <a:off x="8367166" y="2112863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5" name="CuadroTexto 124"/>
            <p:cNvSpPr txBox="1"/>
            <p:nvPr/>
          </p:nvSpPr>
          <p:spPr>
            <a:xfrm>
              <a:off x="8100392" y="1881285"/>
              <a:ext cx="42318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dirty="0" smtClean="0"/>
                <a:t>32</a:t>
              </a:r>
              <a:endParaRPr lang="es-ES" dirty="0"/>
            </a:p>
          </p:txBody>
        </p:sp>
        <p:cxnSp>
          <p:nvCxnSpPr>
            <p:cNvPr id="126" name="Conector recto 125"/>
            <p:cNvCxnSpPr/>
            <p:nvPr/>
          </p:nvCxnSpPr>
          <p:spPr>
            <a:xfrm flipV="1">
              <a:off x="8368788" y="2960092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7" name="CuadroTexto 126"/>
            <p:cNvSpPr txBox="1"/>
            <p:nvPr/>
          </p:nvSpPr>
          <p:spPr>
            <a:xfrm>
              <a:off x="8102014" y="2728514"/>
              <a:ext cx="42318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dirty="0" smtClean="0"/>
                <a:t>32</a:t>
              </a:r>
              <a:endParaRPr lang="es-ES" dirty="0"/>
            </a:p>
          </p:txBody>
        </p:sp>
        <p:cxnSp>
          <p:nvCxnSpPr>
            <p:cNvPr id="128" name="Conector recto 127"/>
            <p:cNvCxnSpPr/>
            <p:nvPr/>
          </p:nvCxnSpPr>
          <p:spPr>
            <a:xfrm flipV="1">
              <a:off x="8368788" y="3809581"/>
              <a:ext cx="163660" cy="156945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9" name="CuadroTexto 128"/>
            <p:cNvSpPr txBox="1"/>
            <p:nvPr/>
          </p:nvSpPr>
          <p:spPr>
            <a:xfrm>
              <a:off x="8102014" y="3578003"/>
              <a:ext cx="42318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dirty="0" smtClean="0"/>
                <a:t>32</a:t>
              </a:r>
              <a:endParaRPr lang="es-ES" dirty="0"/>
            </a:p>
          </p:txBody>
        </p:sp>
      </p:grpSp>
    </p:spTree>
    <p:extLst>
      <p:ext uri="{BB962C8B-B14F-4D97-AF65-F5344CB8AC3E}">
        <p14:creationId xmlns:p14="http://schemas.microsoft.com/office/powerpoint/2010/main" val="303217633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</TotalTime>
  <Words>48</Words>
  <Application>Microsoft Office PowerPoint</Application>
  <PresentationFormat>Panorámica</PresentationFormat>
  <Paragraphs>44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9</cp:revision>
  <dcterms:created xsi:type="dcterms:W3CDTF">2021-01-23T13:23:45Z</dcterms:created>
  <dcterms:modified xsi:type="dcterms:W3CDTF">2021-04-06T10:26:51Z</dcterms:modified>
</cp:coreProperties>
</file>

<file path=docProps/thumbnail.jpeg>
</file>