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04040"/>
    <a:srgbClr val="FF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96" d="100"/>
          <a:sy n="96" d="100"/>
        </p:scale>
        <p:origin x="252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s-ES" smtClean="0"/>
              <a:t>Haga clic para editar el estilo de subtítulo del patrón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94C105-038B-44F4-BA5A-672832279953}" type="datetimeFigureOut">
              <a:rPr lang="es-ES" smtClean="0"/>
              <a:t>31/10/2020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E60B68-7DA8-4614-BADC-3CECE96EDF36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07591854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94C105-038B-44F4-BA5A-672832279953}" type="datetimeFigureOut">
              <a:rPr lang="es-ES" smtClean="0"/>
              <a:t>31/10/2020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E60B68-7DA8-4614-BADC-3CECE96EDF36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7572908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94C105-038B-44F4-BA5A-672832279953}" type="datetimeFigureOut">
              <a:rPr lang="es-ES" smtClean="0"/>
              <a:t>31/10/2020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E60B68-7DA8-4614-BADC-3CECE96EDF36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97321845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94C105-038B-44F4-BA5A-672832279953}" type="datetimeFigureOut">
              <a:rPr lang="es-ES" smtClean="0"/>
              <a:t>31/10/2020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E60B68-7DA8-4614-BADC-3CECE96EDF36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7598334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94C105-038B-44F4-BA5A-672832279953}" type="datetimeFigureOut">
              <a:rPr lang="es-ES" smtClean="0"/>
              <a:t>31/10/2020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E60B68-7DA8-4614-BADC-3CECE96EDF36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12689554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contenido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contenido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94C105-038B-44F4-BA5A-672832279953}" type="datetimeFigureOut">
              <a:rPr lang="es-ES" smtClean="0"/>
              <a:t>31/10/2020</a:t>
            </a:fld>
            <a:endParaRPr lang="es-ES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E60B68-7DA8-4614-BADC-3CECE96EDF36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26212632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4" name="Marcador de contenido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Marcador de texto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6" name="Marcador de contenido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7" name="Marcador de fech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94C105-038B-44F4-BA5A-672832279953}" type="datetimeFigureOut">
              <a:rPr lang="es-ES" smtClean="0"/>
              <a:t>31/10/2020</a:t>
            </a:fld>
            <a:endParaRPr lang="es-ES"/>
          </a:p>
        </p:txBody>
      </p:sp>
      <p:sp>
        <p:nvSpPr>
          <p:cNvPr id="8" name="Marcador de pie de pá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Marcador de número de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E60B68-7DA8-4614-BADC-3CECE96EDF36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86806507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fech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94C105-038B-44F4-BA5A-672832279953}" type="datetimeFigureOut">
              <a:rPr lang="es-ES" smtClean="0"/>
              <a:t>31/10/2020</a:t>
            </a:fld>
            <a:endParaRPr lang="es-ES"/>
          </a:p>
        </p:txBody>
      </p:sp>
      <p:sp>
        <p:nvSpPr>
          <p:cNvPr id="4" name="Marcador de pie de pá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Marcador de número de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E60B68-7DA8-4614-BADC-3CECE96EDF36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90479952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fech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94C105-038B-44F4-BA5A-672832279953}" type="datetimeFigureOut">
              <a:rPr lang="es-ES" smtClean="0"/>
              <a:t>31/10/2020</a:t>
            </a:fld>
            <a:endParaRPr lang="es-ES"/>
          </a:p>
        </p:txBody>
      </p:sp>
      <p:sp>
        <p:nvSpPr>
          <p:cNvPr id="3" name="Marcador de pie de pá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Marcador de número de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E60B68-7DA8-4614-BADC-3CECE96EDF36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89026425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94C105-038B-44F4-BA5A-672832279953}" type="datetimeFigureOut">
              <a:rPr lang="es-ES" smtClean="0"/>
              <a:t>31/10/2020</a:t>
            </a:fld>
            <a:endParaRPr lang="es-ES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E60B68-7DA8-4614-BADC-3CECE96EDF36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51669167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posición de imagen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S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94C105-038B-44F4-BA5A-672832279953}" type="datetimeFigureOut">
              <a:rPr lang="es-ES" smtClean="0"/>
              <a:t>31/10/2020</a:t>
            </a:fld>
            <a:endParaRPr lang="es-ES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E60B68-7DA8-4614-BADC-3CECE96EDF36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8893497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título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694C105-038B-44F4-BA5A-672832279953}" type="datetimeFigureOut">
              <a:rPr lang="es-ES" smtClean="0"/>
              <a:t>31/10/2020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2E60B68-7DA8-4614-BADC-3CECE96EDF36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2920475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Grupo 2"/>
          <p:cNvGrpSpPr/>
          <p:nvPr/>
        </p:nvGrpSpPr>
        <p:grpSpPr>
          <a:xfrm>
            <a:off x="3347403" y="1653858"/>
            <a:ext cx="5306243" cy="2939512"/>
            <a:chOff x="3347403" y="1653858"/>
            <a:chExt cx="5306243" cy="2939512"/>
          </a:xfrm>
        </p:grpSpPr>
        <p:sp>
          <p:nvSpPr>
            <p:cNvPr id="51" name="Rectángulo 50"/>
            <p:cNvSpPr/>
            <p:nvPr/>
          </p:nvSpPr>
          <p:spPr>
            <a:xfrm>
              <a:off x="3745381" y="2112642"/>
              <a:ext cx="1172818" cy="2479807"/>
            </a:xfrm>
            <a:prstGeom prst="rect">
              <a:avLst/>
            </a:prstGeom>
            <a:noFill/>
            <a:ln w="25400">
              <a:solidFill>
                <a:schemeClr val="accent6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  <p:sp>
          <p:nvSpPr>
            <p:cNvPr id="52" name="CuadroTexto 51"/>
            <p:cNvSpPr txBox="1"/>
            <p:nvPr/>
          </p:nvSpPr>
          <p:spPr>
            <a:xfrm>
              <a:off x="4121505" y="2112641"/>
              <a:ext cx="808235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2800" dirty="0" smtClean="0"/>
                <a:t>SDO</a:t>
              </a:r>
              <a:endParaRPr lang="es-ES" sz="2800" baseline="-25000" dirty="0"/>
            </a:p>
          </p:txBody>
        </p:sp>
        <p:sp>
          <p:nvSpPr>
            <p:cNvPr id="54" name="CuadroTexto 53"/>
            <p:cNvSpPr txBox="1"/>
            <p:nvPr/>
          </p:nvSpPr>
          <p:spPr>
            <a:xfrm>
              <a:off x="4192245" y="2740467"/>
              <a:ext cx="660758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2800" dirty="0" smtClean="0"/>
                <a:t>SDI</a:t>
              </a:r>
              <a:endParaRPr lang="es-ES" sz="2800" baseline="-25000" dirty="0"/>
            </a:p>
          </p:txBody>
        </p:sp>
        <p:sp>
          <p:nvSpPr>
            <p:cNvPr id="55" name="Rectángulo 54"/>
            <p:cNvSpPr/>
            <p:nvPr/>
          </p:nvSpPr>
          <p:spPr>
            <a:xfrm>
              <a:off x="6700616" y="2112642"/>
              <a:ext cx="1172818" cy="2479807"/>
            </a:xfrm>
            <a:prstGeom prst="rect">
              <a:avLst/>
            </a:prstGeom>
            <a:noFill/>
            <a:ln w="25400">
              <a:solidFill>
                <a:srgbClr val="C0404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  <p:sp>
          <p:nvSpPr>
            <p:cNvPr id="56" name="CuadroTexto 55"/>
            <p:cNvSpPr txBox="1"/>
            <p:nvPr/>
          </p:nvSpPr>
          <p:spPr>
            <a:xfrm>
              <a:off x="6792666" y="2112641"/>
              <a:ext cx="660758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2800" dirty="0" smtClean="0"/>
                <a:t>SDI</a:t>
              </a:r>
              <a:endParaRPr lang="es-ES" sz="2800" baseline="-25000" dirty="0"/>
            </a:p>
          </p:txBody>
        </p:sp>
        <p:sp>
          <p:nvSpPr>
            <p:cNvPr id="58" name="CuadroTexto 57"/>
            <p:cNvSpPr txBox="1"/>
            <p:nvPr/>
          </p:nvSpPr>
          <p:spPr>
            <a:xfrm>
              <a:off x="6718928" y="2740467"/>
              <a:ext cx="808235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2800" dirty="0" smtClean="0"/>
                <a:t>SDO</a:t>
              </a:r>
              <a:endParaRPr lang="es-ES" sz="2800" baseline="-25000" dirty="0"/>
            </a:p>
          </p:txBody>
        </p:sp>
        <p:sp>
          <p:nvSpPr>
            <p:cNvPr id="59" name="CuadroTexto 58"/>
            <p:cNvSpPr txBox="1"/>
            <p:nvPr/>
          </p:nvSpPr>
          <p:spPr>
            <a:xfrm>
              <a:off x="3347403" y="1653858"/>
              <a:ext cx="2222403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2800" b="1" dirty="0" smtClean="0">
                  <a:solidFill>
                    <a:schemeClr val="accent6">
                      <a:lumMod val="75000"/>
                    </a:schemeClr>
                  </a:solidFill>
                </a:rPr>
                <a:t>SPI Controller</a:t>
              </a:r>
              <a:endParaRPr lang="es-ES" sz="2800" b="1" dirty="0">
                <a:solidFill>
                  <a:schemeClr val="accent6">
                    <a:lumMod val="75000"/>
                  </a:schemeClr>
                </a:solidFill>
              </a:endParaRPr>
            </a:p>
          </p:txBody>
        </p:sp>
        <p:sp>
          <p:nvSpPr>
            <p:cNvPr id="60" name="CuadroTexto 59"/>
            <p:cNvSpPr txBox="1"/>
            <p:nvPr/>
          </p:nvSpPr>
          <p:spPr>
            <a:xfrm>
              <a:off x="6395527" y="1653858"/>
              <a:ext cx="2258119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2800" b="1" dirty="0" smtClean="0">
                  <a:solidFill>
                    <a:srgbClr val="C04040"/>
                  </a:solidFill>
                </a:rPr>
                <a:t>SPI Peripheral</a:t>
              </a:r>
              <a:endParaRPr lang="es-ES" sz="2800" b="1" dirty="0">
                <a:solidFill>
                  <a:srgbClr val="C04040"/>
                </a:solidFill>
              </a:endParaRPr>
            </a:p>
          </p:txBody>
        </p:sp>
        <p:cxnSp>
          <p:nvCxnSpPr>
            <p:cNvPr id="61" name="Conector recto de flecha 60"/>
            <p:cNvCxnSpPr/>
            <p:nvPr/>
          </p:nvCxnSpPr>
          <p:spPr>
            <a:xfrm>
              <a:off x="4918199" y="2353412"/>
              <a:ext cx="1764000" cy="0"/>
            </a:xfrm>
            <a:prstGeom prst="straightConnector1">
              <a:avLst/>
            </a:prstGeom>
            <a:ln w="25400">
              <a:solidFill>
                <a:schemeClr val="tx1"/>
              </a:solidFill>
              <a:tailEnd type="triangle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3" name="Conector recto de flecha 62"/>
            <p:cNvCxnSpPr/>
            <p:nvPr/>
          </p:nvCxnSpPr>
          <p:spPr>
            <a:xfrm>
              <a:off x="4918199" y="3647164"/>
              <a:ext cx="1764000" cy="0"/>
            </a:xfrm>
            <a:prstGeom prst="straightConnector1">
              <a:avLst/>
            </a:prstGeom>
            <a:ln w="25400">
              <a:solidFill>
                <a:schemeClr val="tx1"/>
              </a:solidFill>
              <a:prstDash val="dash"/>
              <a:tailEnd type="triangle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67" name="Grupo 66"/>
            <p:cNvGrpSpPr/>
            <p:nvPr/>
          </p:nvGrpSpPr>
          <p:grpSpPr>
            <a:xfrm>
              <a:off x="4956560" y="3767884"/>
              <a:ext cx="1512000" cy="252000"/>
              <a:chOff x="7513982" y="4056822"/>
              <a:chExt cx="1512000" cy="252000"/>
            </a:xfrm>
          </p:grpSpPr>
          <p:cxnSp>
            <p:nvCxnSpPr>
              <p:cNvPr id="68" name="Conector recto 67"/>
              <p:cNvCxnSpPr/>
              <p:nvPr/>
            </p:nvCxnSpPr>
            <p:spPr>
              <a:xfrm>
                <a:off x="7513982" y="4308822"/>
                <a:ext cx="252000" cy="0"/>
              </a:xfrm>
              <a:prstGeom prst="line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9" name="Conector recto 68"/>
              <p:cNvCxnSpPr/>
              <p:nvPr/>
            </p:nvCxnSpPr>
            <p:spPr>
              <a:xfrm flipH="1" flipV="1">
                <a:off x="7765982" y="4056822"/>
                <a:ext cx="0" cy="252000"/>
              </a:xfrm>
              <a:prstGeom prst="line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0" name="Conector recto 69"/>
              <p:cNvCxnSpPr/>
              <p:nvPr/>
            </p:nvCxnSpPr>
            <p:spPr>
              <a:xfrm>
                <a:off x="7765982" y="4056822"/>
                <a:ext cx="252000" cy="0"/>
              </a:xfrm>
              <a:prstGeom prst="line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1" name="Conector recto 70"/>
              <p:cNvCxnSpPr/>
              <p:nvPr/>
            </p:nvCxnSpPr>
            <p:spPr>
              <a:xfrm flipH="1" flipV="1">
                <a:off x="8017982" y="4056822"/>
                <a:ext cx="0" cy="252000"/>
              </a:xfrm>
              <a:prstGeom prst="line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2" name="Conector recto 71"/>
              <p:cNvCxnSpPr/>
              <p:nvPr/>
            </p:nvCxnSpPr>
            <p:spPr>
              <a:xfrm>
                <a:off x="8017982" y="4308822"/>
                <a:ext cx="252000" cy="0"/>
              </a:xfrm>
              <a:prstGeom prst="line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3" name="Conector recto 72"/>
              <p:cNvCxnSpPr/>
              <p:nvPr/>
            </p:nvCxnSpPr>
            <p:spPr>
              <a:xfrm flipH="1" flipV="1">
                <a:off x="8269982" y="4056822"/>
                <a:ext cx="0" cy="252000"/>
              </a:xfrm>
              <a:prstGeom prst="line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4" name="Conector recto 73"/>
              <p:cNvCxnSpPr/>
              <p:nvPr/>
            </p:nvCxnSpPr>
            <p:spPr>
              <a:xfrm>
                <a:off x="8269982" y="4056822"/>
                <a:ext cx="252000" cy="0"/>
              </a:xfrm>
              <a:prstGeom prst="line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5" name="Conector recto 74"/>
              <p:cNvCxnSpPr/>
              <p:nvPr/>
            </p:nvCxnSpPr>
            <p:spPr>
              <a:xfrm flipH="1" flipV="1">
                <a:off x="8521982" y="4056822"/>
                <a:ext cx="0" cy="252000"/>
              </a:xfrm>
              <a:prstGeom prst="line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6" name="Conector recto 75"/>
              <p:cNvCxnSpPr/>
              <p:nvPr/>
            </p:nvCxnSpPr>
            <p:spPr>
              <a:xfrm>
                <a:off x="8521982" y="4308822"/>
                <a:ext cx="252000" cy="0"/>
              </a:xfrm>
              <a:prstGeom prst="line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7" name="Conector recto 76"/>
              <p:cNvCxnSpPr/>
              <p:nvPr/>
            </p:nvCxnSpPr>
            <p:spPr>
              <a:xfrm flipH="1" flipV="1">
                <a:off x="8773982" y="4056822"/>
                <a:ext cx="0" cy="252000"/>
              </a:xfrm>
              <a:prstGeom prst="line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8" name="Conector recto 77"/>
              <p:cNvCxnSpPr/>
              <p:nvPr/>
            </p:nvCxnSpPr>
            <p:spPr>
              <a:xfrm>
                <a:off x="8773982" y="4056822"/>
                <a:ext cx="252000" cy="0"/>
              </a:xfrm>
              <a:prstGeom prst="line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9" name="Conector recto 78"/>
              <p:cNvCxnSpPr/>
              <p:nvPr/>
            </p:nvCxnSpPr>
            <p:spPr>
              <a:xfrm flipH="1" flipV="1">
                <a:off x="9025982" y="4056822"/>
                <a:ext cx="0" cy="252000"/>
              </a:xfrm>
              <a:prstGeom prst="line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57" name="CuadroTexto 56"/>
            <p:cNvSpPr txBox="1"/>
            <p:nvPr/>
          </p:nvSpPr>
          <p:spPr>
            <a:xfrm>
              <a:off x="4162428" y="3370664"/>
              <a:ext cx="726481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2800" dirty="0" smtClean="0"/>
                <a:t>SCK</a:t>
              </a:r>
              <a:endParaRPr lang="es-ES" sz="2800" baseline="-25000" dirty="0"/>
            </a:p>
          </p:txBody>
        </p:sp>
        <p:sp>
          <p:nvSpPr>
            <p:cNvPr id="62" name="CuadroTexto 61"/>
            <p:cNvSpPr txBox="1"/>
            <p:nvPr/>
          </p:nvSpPr>
          <p:spPr>
            <a:xfrm>
              <a:off x="6738806" y="3370664"/>
              <a:ext cx="726481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2800" dirty="0" smtClean="0"/>
                <a:t>SCK</a:t>
              </a:r>
              <a:endParaRPr lang="es-ES" sz="2800" baseline="-25000" dirty="0"/>
            </a:p>
          </p:txBody>
        </p:sp>
        <p:cxnSp>
          <p:nvCxnSpPr>
            <p:cNvPr id="64" name="Conector recto de flecha 63"/>
            <p:cNvCxnSpPr/>
            <p:nvPr/>
          </p:nvCxnSpPr>
          <p:spPr>
            <a:xfrm>
              <a:off x="4919801" y="2992829"/>
              <a:ext cx="1764000" cy="0"/>
            </a:xfrm>
            <a:prstGeom prst="straightConnector1">
              <a:avLst/>
            </a:prstGeom>
            <a:ln w="25400">
              <a:solidFill>
                <a:schemeClr val="tx1"/>
              </a:solidFill>
              <a:headEnd type="triangle" w="lg" len="lg"/>
              <a:tailEnd type="none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5" name="CuadroTexto 64"/>
            <p:cNvSpPr txBox="1"/>
            <p:nvPr/>
          </p:nvSpPr>
          <p:spPr>
            <a:xfrm>
              <a:off x="4268172" y="4069229"/>
              <a:ext cx="540533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2800" dirty="0" smtClean="0"/>
                <a:t>CS</a:t>
              </a:r>
              <a:endParaRPr lang="es-ES" sz="2800" baseline="-25000" dirty="0"/>
            </a:p>
          </p:txBody>
        </p:sp>
        <p:sp>
          <p:nvSpPr>
            <p:cNvPr id="66" name="CuadroTexto 65"/>
            <p:cNvSpPr txBox="1"/>
            <p:nvPr/>
          </p:nvSpPr>
          <p:spPr>
            <a:xfrm>
              <a:off x="6746492" y="4070150"/>
              <a:ext cx="540533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2800" dirty="0" smtClean="0"/>
                <a:t>CS</a:t>
              </a:r>
              <a:endParaRPr lang="es-ES" sz="2800" baseline="-25000" dirty="0"/>
            </a:p>
          </p:txBody>
        </p:sp>
        <p:cxnSp>
          <p:nvCxnSpPr>
            <p:cNvPr id="81" name="Conector recto de flecha 80"/>
            <p:cNvCxnSpPr/>
            <p:nvPr/>
          </p:nvCxnSpPr>
          <p:spPr>
            <a:xfrm>
              <a:off x="4920011" y="4345242"/>
              <a:ext cx="1764000" cy="0"/>
            </a:xfrm>
            <a:prstGeom prst="straightConnector1">
              <a:avLst/>
            </a:prstGeom>
            <a:ln w="25400">
              <a:solidFill>
                <a:schemeClr val="tx1"/>
              </a:solidFill>
              <a:prstDash val="sysDot"/>
              <a:tailEnd type="triangle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Conector recto 13"/>
            <p:cNvCxnSpPr/>
            <p:nvPr/>
          </p:nvCxnSpPr>
          <p:spPr>
            <a:xfrm>
              <a:off x="4383156" y="4130162"/>
              <a:ext cx="318052" cy="0"/>
            </a:xfrm>
            <a:prstGeom prst="line">
              <a:avLst/>
            </a:prstGeom>
            <a:ln w="254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2" name="Conector recto 81"/>
            <p:cNvCxnSpPr/>
            <p:nvPr/>
          </p:nvCxnSpPr>
          <p:spPr>
            <a:xfrm>
              <a:off x="6859479" y="4130162"/>
              <a:ext cx="318052" cy="0"/>
            </a:xfrm>
            <a:prstGeom prst="line">
              <a:avLst/>
            </a:prstGeom>
            <a:ln w="254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3543552066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82</TotalTime>
  <Words>12</Words>
  <Application>Microsoft Office PowerPoint</Application>
  <PresentationFormat>Panorámica</PresentationFormat>
  <Paragraphs>10</Paragraphs>
  <Slides>1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Tema de Office</vt:lpstr>
      <vt:lpstr>Presentación de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DANIEL ANGEL CHAVER MARTINEZ</dc:creator>
  <cp:lastModifiedBy>DANIEL ANGEL CHAVER MARTINEZ</cp:lastModifiedBy>
  <cp:revision>10</cp:revision>
  <dcterms:created xsi:type="dcterms:W3CDTF">2020-10-31T18:05:28Z</dcterms:created>
  <dcterms:modified xsi:type="dcterms:W3CDTF">2020-10-31T22:01:15Z</dcterms:modified>
</cp:coreProperties>
</file>

<file path=docProps/thumbnail.jpeg>
</file>