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E7A"/>
    <a:srgbClr val="214877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8" d="100"/>
          <a:sy n="98" d="100"/>
        </p:scale>
        <p:origin x="8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668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4666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882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0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40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5004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7273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054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865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267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055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A6B8-170E-429A-B103-676E1ECC4DF0}" type="datetimeFigureOut">
              <a:rPr lang="es-ES" smtClean="0"/>
              <a:t>13/05/2021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CABC3-5A3B-4664-83E1-4D900711737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960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2149815" y="1145926"/>
            <a:ext cx="7737750" cy="4615270"/>
            <a:chOff x="2120632" y="338530"/>
            <a:chExt cx="7737750" cy="4615270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93076" y="338530"/>
              <a:ext cx="2716392" cy="1994608"/>
            </a:xfrm>
            <a:prstGeom prst="rect">
              <a:avLst/>
            </a:prstGeom>
          </p:spPr>
        </p:pic>
        <p:sp>
          <p:nvSpPr>
            <p:cNvPr id="5" name="Rectángulo redondeado 4"/>
            <p:cNvSpPr/>
            <p:nvPr/>
          </p:nvSpPr>
          <p:spPr>
            <a:xfrm>
              <a:off x="4515439" y="2361516"/>
              <a:ext cx="2809188" cy="32522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AXI </a:t>
              </a:r>
              <a:r>
                <a:rPr lang="es-ES" dirty="0" err="1" smtClean="0">
                  <a:solidFill>
                    <a:schemeClr val="tx1"/>
                  </a:solidFill>
                </a:rPr>
                <a:t>Interconnect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6" name="Rectángulo redondeado 5"/>
            <p:cNvSpPr/>
            <p:nvPr/>
          </p:nvSpPr>
          <p:spPr>
            <a:xfrm>
              <a:off x="4515439" y="3085416"/>
              <a:ext cx="2809188" cy="32522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AXI-</a:t>
              </a:r>
              <a:r>
                <a:rPr lang="es-ES" dirty="0" err="1" smtClean="0">
                  <a:solidFill>
                    <a:schemeClr val="tx1"/>
                  </a:solidFill>
                </a:rPr>
                <a:t>Wishbone</a:t>
              </a:r>
              <a:r>
                <a:rPr lang="es-ES" dirty="0" smtClean="0">
                  <a:solidFill>
                    <a:schemeClr val="tx1"/>
                  </a:solidFill>
                </a:rPr>
                <a:t> Bridge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8" name="Flecha arriba y abajo 7"/>
            <p:cNvSpPr/>
            <p:nvPr/>
          </p:nvSpPr>
          <p:spPr>
            <a:xfrm>
              <a:off x="5810495" y="2686051"/>
              <a:ext cx="219075" cy="400051"/>
            </a:xfrm>
            <a:prstGeom prst="upDown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redondeado 8"/>
            <p:cNvSpPr/>
            <p:nvPr/>
          </p:nvSpPr>
          <p:spPr>
            <a:xfrm>
              <a:off x="4515439" y="3810002"/>
              <a:ext cx="2809188" cy="32522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err="1" smtClean="0">
                  <a:solidFill>
                    <a:schemeClr val="tx1"/>
                  </a:solidFill>
                </a:rPr>
                <a:t>Wishbone</a:t>
              </a:r>
              <a:r>
                <a:rPr lang="es-ES" dirty="0" smtClean="0">
                  <a:solidFill>
                    <a:schemeClr val="tx1"/>
                  </a:solidFill>
                </a:rPr>
                <a:t> </a:t>
              </a:r>
              <a:r>
                <a:rPr lang="es-ES" dirty="0" err="1" smtClean="0">
                  <a:solidFill>
                    <a:schemeClr val="tx1"/>
                  </a:solidFill>
                </a:rPr>
                <a:t>Interconnect</a:t>
              </a:r>
              <a:endParaRPr lang="es-ES" dirty="0">
                <a:solidFill>
                  <a:schemeClr val="tx1"/>
                </a:solidFill>
              </a:endParaRPr>
            </a:p>
          </p:txBody>
        </p:sp>
        <p:sp>
          <p:nvSpPr>
            <p:cNvPr id="10" name="Flecha arriba y abajo 9"/>
            <p:cNvSpPr/>
            <p:nvPr/>
          </p:nvSpPr>
          <p:spPr>
            <a:xfrm>
              <a:off x="5810495" y="3410637"/>
              <a:ext cx="219075" cy="400051"/>
            </a:xfrm>
            <a:prstGeom prst="upDown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>
              <a:spLocks noChangeAspect="1"/>
            </p:cNvSpPr>
            <p:nvPr/>
          </p:nvSpPr>
          <p:spPr>
            <a:xfrm>
              <a:off x="2120632" y="4608264"/>
              <a:ext cx="1440000" cy="33529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err="1" smtClean="0">
                  <a:solidFill>
                    <a:schemeClr val="tx1"/>
                  </a:solidFill>
                </a:rPr>
                <a:t>Boot</a:t>
              </a:r>
              <a:r>
                <a:rPr lang="es-ES" dirty="0" smtClean="0">
                  <a:solidFill>
                    <a:schemeClr val="tx1"/>
                  </a:solidFill>
                </a:rPr>
                <a:t>-ROM</a:t>
              </a:r>
              <a:endParaRPr lang="es-ES" sz="11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ángulo 11"/>
            <p:cNvSpPr>
              <a:spLocks noChangeAspect="1"/>
            </p:cNvSpPr>
            <p:nvPr/>
          </p:nvSpPr>
          <p:spPr>
            <a:xfrm>
              <a:off x="3692257" y="4618503"/>
              <a:ext cx="1440000" cy="33529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err="1" smtClean="0">
                  <a:solidFill>
                    <a:schemeClr val="tx1"/>
                  </a:solidFill>
                </a:rPr>
                <a:t>System-Ctrl</a:t>
              </a:r>
              <a:endParaRPr lang="es-ES" sz="11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ángulo 12"/>
            <p:cNvSpPr>
              <a:spLocks/>
            </p:cNvSpPr>
            <p:nvPr/>
          </p:nvSpPr>
          <p:spPr>
            <a:xfrm>
              <a:off x="5263882" y="4618503"/>
              <a:ext cx="756000" cy="33529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SPI1</a:t>
              </a:r>
              <a:endParaRPr lang="es-ES" sz="11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ángulo 13"/>
            <p:cNvSpPr>
              <a:spLocks/>
            </p:cNvSpPr>
            <p:nvPr/>
          </p:nvSpPr>
          <p:spPr>
            <a:xfrm>
              <a:off x="6151507" y="4618503"/>
              <a:ext cx="756000" cy="335297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SPI2</a:t>
              </a:r>
              <a:endParaRPr lang="es-ES" sz="11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ángulo 14"/>
            <p:cNvSpPr>
              <a:spLocks/>
            </p:cNvSpPr>
            <p:nvPr/>
          </p:nvSpPr>
          <p:spPr>
            <a:xfrm>
              <a:off x="7039132" y="4618503"/>
              <a:ext cx="900000" cy="335297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PTC</a:t>
              </a:r>
              <a:endParaRPr lang="es-ES" sz="11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ángulo 15"/>
            <p:cNvSpPr>
              <a:spLocks/>
            </p:cNvSpPr>
            <p:nvPr/>
          </p:nvSpPr>
          <p:spPr>
            <a:xfrm>
              <a:off x="8070757" y="4618503"/>
              <a:ext cx="828000" cy="335297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GPIO</a:t>
              </a:r>
              <a:endParaRPr lang="es-ES" sz="11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ángulo 16"/>
            <p:cNvSpPr>
              <a:spLocks/>
            </p:cNvSpPr>
            <p:nvPr/>
          </p:nvSpPr>
          <p:spPr>
            <a:xfrm>
              <a:off x="9030382" y="4618503"/>
              <a:ext cx="828000" cy="33529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dirty="0">
                  <a:solidFill>
                    <a:schemeClr val="tx1"/>
                  </a:solidFill>
                </a:rPr>
                <a:t>U</a:t>
              </a:r>
              <a:r>
                <a:rPr lang="es-ES" dirty="0" smtClean="0">
                  <a:solidFill>
                    <a:schemeClr val="tx1"/>
                  </a:solidFill>
                </a:rPr>
                <a:t>ART</a:t>
              </a:r>
              <a:endParaRPr lang="es-ES" sz="1100" dirty="0">
                <a:solidFill>
                  <a:schemeClr val="tx1"/>
                </a:solidFill>
              </a:endParaRPr>
            </a:p>
          </p:txBody>
        </p:sp>
        <p:sp>
          <p:nvSpPr>
            <p:cNvPr id="18" name="Flecha arriba y abajo 17"/>
            <p:cNvSpPr/>
            <p:nvPr/>
          </p:nvSpPr>
          <p:spPr>
            <a:xfrm>
              <a:off x="5810495" y="4152435"/>
              <a:ext cx="219075" cy="400051"/>
            </a:xfrm>
            <a:prstGeom prst="upDown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Flecha doblada 18"/>
            <p:cNvSpPr/>
            <p:nvPr/>
          </p:nvSpPr>
          <p:spPr>
            <a:xfrm rot="10800000" flipH="1">
              <a:off x="7117605" y="2685365"/>
              <a:ext cx="953152" cy="339727"/>
            </a:xfrm>
            <a:prstGeom prst="bentArrow">
              <a:avLst>
                <a:gd name="adj1" fmla="val 20399"/>
                <a:gd name="adj2" fmla="val 27012"/>
                <a:gd name="adj3" fmla="val 34706"/>
                <a:gd name="adj4" fmla="val 4375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8003753" y="2754184"/>
              <a:ext cx="14970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</a:rPr>
                <a:t>RAM </a:t>
              </a:r>
              <a:r>
                <a:rPr lang="es-ES" dirty="0" err="1" smtClean="0">
                  <a:solidFill>
                    <a:schemeClr val="tx1"/>
                  </a:solidFill>
                </a:rPr>
                <a:t>Memory</a:t>
              </a:r>
              <a:endParaRPr lang="es-E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391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upo 68"/>
          <p:cNvGrpSpPr/>
          <p:nvPr/>
        </p:nvGrpSpPr>
        <p:grpSpPr>
          <a:xfrm>
            <a:off x="1237760" y="351472"/>
            <a:ext cx="8936227" cy="6384584"/>
            <a:chOff x="1237760" y="351472"/>
            <a:chExt cx="8936227" cy="6384584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24377" y="1941781"/>
              <a:ext cx="1990781" cy="1461802"/>
            </a:xfrm>
            <a:prstGeom prst="rect">
              <a:avLst/>
            </a:prstGeom>
          </p:spPr>
        </p:pic>
        <p:sp>
          <p:nvSpPr>
            <p:cNvPr id="5" name="Rectángulo redondeado 4"/>
            <p:cNvSpPr/>
            <p:nvPr/>
          </p:nvSpPr>
          <p:spPr>
            <a:xfrm>
              <a:off x="3094191" y="3424381"/>
              <a:ext cx="2058789" cy="238347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AXI </a:t>
              </a:r>
              <a:r>
                <a:rPr lang="es-ES" sz="1400" dirty="0" err="1" smtClean="0">
                  <a:solidFill>
                    <a:schemeClr val="tx1"/>
                  </a:solidFill>
                </a:rPr>
                <a:t>Interconnect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ángulo redondeado 5"/>
            <p:cNvSpPr/>
            <p:nvPr/>
          </p:nvSpPr>
          <p:spPr>
            <a:xfrm>
              <a:off x="3094191" y="3954910"/>
              <a:ext cx="2058789" cy="238347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AXI-</a:t>
              </a:r>
              <a:r>
                <a:rPr lang="es-ES" sz="1400" dirty="0" err="1" smtClean="0">
                  <a:solidFill>
                    <a:schemeClr val="tx1"/>
                  </a:solidFill>
                </a:rPr>
                <a:t>Wishbone</a:t>
              </a:r>
              <a:r>
                <a:rPr lang="es-ES" sz="1400" dirty="0" smtClean="0">
                  <a:solidFill>
                    <a:schemeClr val="tx1"/>
                  </a:solidFill>
                </a:rPr>
                <a:t> Bridge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Flecha arriba y abajo 7"/>
            <p:cNvSpPr/>
            <p:nvPr/>
          </p:nvSpPr>
          <p:spPr>
            <a:xfrm>
              <a:off x="4043307" y="3662225"/>
              <a:ext cx="160555" cy="293188"/>
            </a:xfrm>
            <a:prstGeom prst="upDown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redondeado 8"/>
            <p:cNvSpPr/>
            <p:nvPr/>
          </p:nvSpPr>
          <p:spPr>
            <a:xfrm>
              <a:off x="3094191" y="4485943"/>
              <a:ext cx="2058789" cy="238347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err="1" smtClean="0">
                  <a:solidFill>
                    <a:schemeClr val="tx1"/>
                  </a:solidFill>
                </a:rPr>
                <a:t>Wishbone</a:t>
              </a:r>
              <a:r>
                <a:rPr lang="es-ES" sz="1400" dirty="0" smtClean="0">
                  <a:solidFill>
                    <a:schemeClr val="tx1"/>
                  </a:solidFill>
                </a:rPr>
                <a:t> </a:t>
              </a:r>
              <a:r>
                <a:rPr lang="es-ES" sz="1400" dirty="0" err="1" smtClean="0">
                  <a:solidFill>
                    <a:schemeClr val="tx1"/>
                  </a:solidFill>
                </a:rPr>
                <a:t>Interconnect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Flecha arriba y abajo 9"/>
            <p:cNvSpPr/>
            <p:nvPr/>
          </p:nvSpPr>
          <p:spPr>
            <a:xfrm>
              <a:off x="4043307" y="4193257"/>
              <a:ext cx="160555" cy="293188"/>
            </a:xfrm>
            <a:prstGeom prst="upDown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10"/>
            <p:cNvSpPr>
              <a:spLocks noChangeAspect="1"/>
            </p:cNvSpPr>
            <p:nvPr/>
          </p:nvSpPr>
          <p:spPr>
            <a:xfrm>
              <a:off x="1339092" y="5070971"/>
              <a:ext cx="1055343" cy="24573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err="1" smtClean="0">
                  <a:solidFill>
                    <a:schemeClr val="tx1"/>
                  </a:solidFill>
                </a:rPr>
                <a:t>Boot</a:t>
              </a:r>
              <a:r>
                <a:rPr lang="es-ES" sz="1400" dirty="0" smtClean="0">
                  <a:solidFill>
                    <a:schemeClr val="tx1"/>
                  </a:solidFill>
                </a:rPr>
                <a:t>-ROM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ángulo 11"/>
            <p:cNvSpPr>
              <a:spLocks noChangeAspect="1"/>
            </p:cNvSpPr>
            <p:nvPr/>
          </p:nvSpPr>
          <p:spPr>
            <a:xfrm>
              <a:off x="2490900" y="5078475"/>
              <a:ext cx="1055343" cy="24573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err="1" smtClean="0">
                  <a:solidFill>
                    <a:schemeClr val="tx1"/>
                  </a:solidFill>
                </a:rPr>
                <a:t>System-Ctrl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ángulo 12"/>
            <p:cNvSpPr>
              <a:spLocks/>
            </p:cNvSpPr>
            <p:nvPr/>
          </p:nvSpPr>
          <p:spPr>
            <a:xfrm>
              <a:off x="3642707" y="5078475"/>
              <a:ext cx="554055" cy="24573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SPI1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ángulo 13"/>
            <p:cNvSpPr>
              <a:spLocks/>
            </p:cNvSpPr>
            <p:nvPr/>
          </p:nvSpPr>
          <p:spPr>
            <a:xfrm>
              <a:off x="4293227" y="5078475"/>
              <a:ext cx="554055" cy="245731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SPI2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ángulo 14"/>
            <p:cNvSpPr>
              <a:spLocks/>
            </p:cNvSpPr>
            <p:nvPr/>
          </p:nvSpPr>
          <p:spPr>
            <a:xfrm>
              <a:off x="4943747" y="5078475"/>
              <a:ext cx="659589" cy="245731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err="1" smtClean="0">
                  <a:solidFill>
                    <a:schemeClr val="tx1"/>
                  </a:solidFill>
                </a:rPr>
                <a:t>Timer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ángulo 15"/>
            <p:cNvSpPr>
              <a:spLocks/>
            </p:cNvSpPr>
            <p:nvPr/>
          </p:nvSpPr>
          <p:spPr>
            <a:xfrm>
              <a:off x="5699801" y="5078475"/>
              <a:ext cx="606822" cy="245731"/>
            </a:xfrm>
            <a:prstGeom prst="rect">
              <a:avLst/>
            </a:prstGeom>
            <a:solidFill>
              <a:schemeClr val="bg1"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GPIO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ángulo 16"/>
            <p:cNvSpPr>
              <a:spLocks/>
            </p:cNvSpPr>
            <p:nvPr/>
          </p:nvSpPr>
          <p:spPr>
            <a:xfrm>
              <a:off x="6403088" y="5078475"/>
              <a:ext cx="606822" cy="24573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dirty="0">
                  <a:solidFill>
                    <a:schemeClr val="tx1"/>
                  </a:solidFill>
                </a:rPr>
                <a:t>U</a:t>
              </a:r>
              <a:r>
                <a:rPr lang="es-ES" sz="1400" dirty="0" smtClean="0">
                  <a:solidFill>
                    <a:schemeClr val="tx1"/>
                  </a:solidFill>
                </a:rPr>
                <a:t>ART</a:t>
              </a:r>
              <a:endParaRPr lang="es-ES" sz="1000" dirty="0">
                <a:solidFill>
                  <a:schemeClr val="tx1"/>
                </a:solidFill>
              </a:endParaRPr>
            </a:p>
          </p:txBody>
        </p:sp>
        <p:sp>
          <p:nvSpPr>
            <p:cNvPr id="18" name="Flecha arriba y abajo 17"/>
            <p:cNvSpPr/>
            <p:nvPr/>
          </p:nvSpPr>
          <p:spPr>
            <a:xfrm>
              <a:off x="4043307" y="4736904"/>
              <a:ext cx="160555" cy="293188"/>
            </a:xfrm>
            <a:prstGeom prst="upDown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Flecha doblada 18"/>
            <p:cNvSpPr/>
            <p:nvPr/>
          </p:nvSpPr>
          <p:spPr>
            <a:xfrm rot="10800000" flipH="1">
              <a:off x="5001259" y="3661719"/>
              <a:ext cx="2333812" cy="264909"/>
            </a:xfrm>
            <a:prstGeom prst="bentArrow">
              <a:avLst>
                <a:gd name="adj1" fmla="val 20399"/>
                <a:gd name="adj2" fmla="val 25332"/>
                <a:gd name="adj3" fmla="val 34706"/>
                <a:gd name="adj4" fmla="val 43750"/>
              </a:avLst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5728411" y="3561130"/>
              <a:ext cx="120667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</a:rPr>
                <a:t>RAM </a:t>
              </a:r>
              <a:r>
                <a:rPr lang="es-ES" sz="1400" dirty="0" err="1" smtClean="0">
                  <a:solidFill>
                    <a:schemeClr val="tx1"/>
                  </a:solidFill>
                </a:rPr>
                <a:t>Memory</a:t>
              </a:r>
              <a:endParaRPr lang="es-ES" sz="1400" dirty="0">
                <a:solidFill>
                  <a:schemeClr val="tx1"/>
                </a:solidFill>
              </a:endParaRPr>
            </a:p>
          </p:txBody>
        </p:sp>
        <p:sp>
          <p:nvSpPr>
            <p:cNvPr id="3" name="Rectángulo 2"/>
            <p:cNvSpPr/>
            <p:nvPr/>
          </p:nvSpPr>
          <p:spPr>
            <a:xfrm>
              <a:off x="1237760" y="1850901"/>
              <a:ext cx="5876925" cy="360722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1262892" y="1875105"/>
              <a:ext cx="18312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 smtClean="0"/>
                <a:t>SweRVolfX</a:t>
              </a:r>
              <a:r>
                <a:rPr lang="es-ES" sz="2000" b="1" dirty="0" smtClean="0"/>
                <a:t> </a:t>
              </a:r>
              <a:r>
                <a:rPr lang="es-ES" sz="2000" b="1" dirty="0" err="1" smtClean="0"/>
                <a:t>SoC</a:t>
              </a:r>
              <a:endParaRPr lang="es-ES" sz="2000" b="1" dirty="0"/>
            </a:p>
          </p:txBody>
        </p:sp>
        <p:cxnSp>
          <p:nvCxnSpPr>
            <p:cNvPr id="22" name="Conector recto de flecha 21"/>
            <p:cNvCxnSpPr/>
            <p:nvPr/>
          </p:nvCxnSpPr>
          <p:spPr>
            <a:xfrm flipV="1">
              <a:off x="2913796" y="5324207"/>
              <a:ext cx="0" cy="8640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Imagen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31165" y="6255374"/>
              <a:ext cx="1605979" cy="264026"/>
            </a:xfrm>
            <a:prstGeom prst="rect">
              <a:avLst/>
            </a:prstGeom>
          </p:spPr>
        </p:pic>
        <p:cxnSp>
          <p:nvCxnSpPr>
            <p:cNvPr id="31" name="Conector recto de flecha 30"/>
            <p:cNvCxnSpPr/>
            <p:nvPr/>
          </p:nvCxnSpPr>
          <p:spPr>
            <a:xfrm flipV="1">
              <a:off x="3919734" y="5316703"/>
              <a:ext cx="0" cy="33938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Imagen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53433" y="5954542"/>
              <a:ext cx="777605" cy="777605"/>
            </a:xfrm>
            <a:prstGeom prst="rect">
              <a:avLst/>
            </a:prstGeom>
          </p:spPr>
        </p:pic>
        <p:cxnSp>
          <p:nvCxnSpPr>
            <p:cNvPr id="35" name="Conector recto de flecha 34"/>
            <p:cNvCxnSpPr/>
            <p:nvPr/>
          </p:nvCxnSpPr>
          <p:spPr>
            <a:xfrm flipV="1">
              <a:off x="4570254" y="5324207"/>
              <a:ext cx="0" cy="737235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upo 42"/>
            <p:cNvGrpSpPr/>
            <p:nvPr/>
          </p:nvGrpSpPr>
          <p:grpSpPr>
            <a:xfrm>
              <a:off x="5491415" y="6088617"/>
              <a:ext cx="1045773" cy="647439"/>
              <a:chOff x="7311402" y="5697451"/>
              <a:chExt cx="1045773" cy="647439"/>
            </a:xfrm>
          </p:grpSpPr>
          <p:pic>
            <p:nvPicPr>
              <p:cNvPr id="38" name="Imagen 3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1402" y="5697451"/>
                <a:ext cx="647439" cy="647439"/>
              </a:xfrm>
              <a:prstGeom prst="rect">
                <a:avLst/>
              </a:prstGeom>
            </p:spPr>
          </p:pic>
          <p:pic>
            <p:nvPicPr>
              <p:cNvPr id="39" name="Imagen 3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67926" y="5779620"/>
                <a:ext cx="689249" cy="541744"/>
              </a:xfrm>
              <a:prstGeom prst="rect">
                <a:avLst/>
              </a:prstGeom>
            </p:spPr>
          </p:pic>
        </p:grpSp>
        <p:cxnSp>
          <p:nvCxnSpPr>
            <p:cNvPr id="40" name="Conector recto de flecha 39"/>
            <p:cNvCxnSpPr/>
            <p:nvPr/>
          </p:nvCxnSpPr>
          <p:spPr>
            <a:xfrm flipV="1">
              <a:off x="6003212" y="5324207"/>
              <a:ext cx="1418" cy="82207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Imagen 4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56273" y="5016615"/>
              <a:ext cx="616369" cy="430480"/>
            </a:xfrm>
            <a:prstGeom prst="rect">
              <a:avLst/>
            </a:prstGeom>
          </p:spPr>
        </p:pic>
        <p:cxnSp>
          <p:nvCxnSpPr>
            <p:cNvPr id="54" name="Conector recto 53"/>
            <p:cNvCxnSpPr/>
            <p:nvPr/>
          </p:nvCxnSpPr>
          <p:spPr>
            <a:xfrm>
              <a:off x="7019435" y="5231855"/>
              <a:ext cx="127313" cy="0"/>
            </a:xfrm>
            <a:prstGeom prst="line">
              <a:avLst/>
            </a:prstGeom>
            <a:ln w="25400">
              <a:solidFill>
                <a:srgbClr val="221E7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6" name="Imagen 5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176718" y="3808433"/>
              <a:ext cx="997269" cy="974750"/>
            </a:xfrm>
            <a:prstGeom prst="rect">
              <a:avLst/>
            </a:prstGeom>
          </p:spPr>
        </p:pic>
        <p:sp>
          <p:nvSpPr>
            <p:cNvPr id="58" name="Rectángulo redondeado 57"/>
            <p:cNvSpPr/>
            <p:nvPr/>
          </p:nvSpPr>
          <p:spPr>
            <a:xfrm>
              <a:off x="7345786" y="3556356"/>
              <a:ext cx="1374309" cy="619065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b="1" dirty="0" smtClean="0">
                  <a:solidFill>
                    <a:schemeClr val="tx1"/>
                  </a:solidFill>
                </a:rPr>
                <a:t>Lite DRAM </a:t>
              </a:r>
              <a:r>
                <a:rPr lang="es-ES" sz="2000" b="1" dirty="0" err="1" smtClean="0">
                  <a:solidFill>
                    <a:schemeClr val="tx1"/>
                  </a:solidFill>
                </a:rPr>
                <a:t>controller</a:t>
              </a:r>
              <a:endParaRPr lang="es-ES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59" name="Flecha derecha 58"/>
            <p:cNvSpPr/>
            <p:nvPr/>
          </p:nvSpPr>
          <p:spPr>
            <a:xfrm>
              <a:off x="8762961" y="3975641"/>
              <a:ext cx="348796" cy="184838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pic>
          <p:nvPicPr>
            <p:cNvPr id="60" name="Imagen 5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48436" y="5687818"/>
              <a:ext cx="747359" cy="667640"/>
            </a:xfrm>
            <a:prstGeom prst="rect">
              <a:avLst/>
            </a:prstGeom>
          </p:spPr>
        </p:pic>
        <p:sp>
          <p:nvSpPr>
            <p:cNvPr id="41" name="Rectángulo redondeado 40"/>
            <p:cNvSpPr/>
            <p:nvPr/>
          </p:nvSpPr>
          <p:spPr>
            <a:xfrm>
              <a:off x="7291020" y="2059939"/>
              <a:ext cx="1360118" cy="42600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b="1" dirty="0" err="1">
                  <a:solidFill>
                    <a:schemeClr val="tx1"/>
                  </a:solidFill>
                </a:rPr>
                <a:t>b</a:t>
              </a:r>
              <a:r>
                <a:rPr lang="es-ES" sz="2000" b="1" dirty="0" err="1" smtClean="0">
                  <a:solidFill>
                    <a:schemeClr val="tx1"/>
                  </a:solidFill>
                </a:rPr>
                <a:t>scan</a:t>
              </a:r>
              <a:r>
                <a:rPr lang="es-ES" sz="2000" b="1" dirty="0" smtClean="0">
                  <a:solidFill>
                    <a:schemeClr val="tx1"/>
                  </a:solidFill>
                </a:rPr>
                <a:t> TAP</a:t>
              </a:r>
              <a:endParaRPr lang="es-E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9" name="Conector recto 48"/>
            <p:cNvCxnSpPr/>
            <p:nvPr/>
          </p:nvCxnSpPr>
          <p:spPr>
            <a:xfrm>
              <a:off x="5215158" y="2876728"/>
              <a:ext cx="788054" cy="0"/>
            </a:xfrm>
            <a:prstGeom prst="line">
              <a:avLst/>
            </a:prstGeom>
            <a:ln w="25400">
              <a:solidFill>
                <a:srgbClr val="221E7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Imagen 5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53592" y="4828967"/>
              <a:ext cx="1020374" cy="799427"/>
            </a:xfrm>
            <a:prstGeom prst="rect">
              <a:avLst/>
            </a:prstGeom>
          </p:spPr>
        </p:pic>
        <p:sp>
          <p:nvSpPr>
            <p:cNvPr id="42" name="Rectángulo redondeado 41"/>
            <p:cNvSpPr/>
            <p:nvPr/>
          </p:nvSpPr>
          <p:spPr>
            <a:xfrm>
              <a:off x="4615618" y="611292"/>
              <a:ext cx="1360118" cy="621066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b="1" dirty="0" err="1" smtClean="0">
                  <a:solidFill>
                    <a:schemeClr val="tx1"/>
                  </a:solidFill>
                </a:rPr>
                <a:t>Clock</a:t>
              </a:r>
              <a:r>
                <a:rPr lang="es-ES" sz="20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000" b="1" dirty="0" err="1" smtClean="0">
                  <a:solidFill>
                    <a:schemeClr val="tx1"/>
                  </a:solidFill>
                </a:rPr>
                <a:t>Generator</a:t>
              </a:r>
              <a:endParaRPr lang="es-E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 flipH="1">
              <a:off x="5963653" y="921825"/>
              <a:ext cx="412786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uadroTexto 24"/>
            <p:cNvSpPr txBox="1"/>
            <p:nvPr/>
          </p:nvSpPr>
          <p:spPr>
            <a:xfrm>
              <a:off x="8267011" y="351472"/>
              <a:ext cx="1021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100 MHz</a:t>
              </a:r>
              <a:endParaRPr lang="es-ES" dirty="0"/>
            </a:p>
          </p:txBody>
        </p:sp>
        <p:cxnSp>
          <p:nvCxnSpPr>
            <p:cNvPr id="28" name="Conector recto 27"/>
            <p:cNvCxnSpPr/>
            <p:nvPr/>
          </p:nvCxnSpPr>
          <p:spPr>
            <a:xfrm>
              <a:off x="7189476" y="626138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recto 46"/>
            <p:cNvCxnSpPr/>
            <p:nvPr/>
          </p:nvCxnSpPr>
          <p:spPr>
            <a:xfrm flipV="1">
              <a:off x="7369469" y="448337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51"/>
            <p:cNvCxnSpPr/>
            <p:nvPr/>
          </p:nvCxnSpPr>
          <p:spPr>
            <a:xfrm>
              <a:off x="7369469" y="448337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54"/>
            <p:cNvCxnSpPr/>
            <p:nvPr/>
          </p:nvCxnSpPr>
          <p:spPr>
            <a:xfrm flipV="1">
              <a:off x="7549462" y="446138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60"/>
            <p:cNvCxnSpPr/>
            <p:nvPr/>
          </p:nvCxnSpPr>
          <p:spPr>
            <a:xfrm>
              <a:off x="7549462" y="626138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ector recto 61"/>
            <p:cNvCxnSpPr/>
            <p:nvPr/>
          </p:nvCxnSpPr>
          <p:spPr>
            <a:xfrm flipV="1">
              <a:off x="7729455" y="446138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62"/>
            <p:cNvCxnSpPr/>
            <p:nvPr/>
          </p:nvCxnSpPr>
          <p:spPr>
            <a:xfrm>
              <a:off x="7729455" y="446138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ector recto 63"/>
            <p:cNvCxnSpPr/>
            <p:nvPr/>
          </p:nvCxnSpPr>
          <p:spPr>
            <a:xfrm flipV="1">
              <a:off x="7908237" y="446138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ector recto 64"/>
            <p:cNvCxnSpPr/>
            <p:nvPr/>
          </p:nvCxnSpPr>
          <p:spPr>
            <a:xfrm>
              <a:off x="7908237" y="626138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ector recto 65"/>
            <p:cNvCxnSpPr/>
            <p:nvPr/>
          </p:nvCxnSpPr>
          <p:spPr>
            <a:xfrm flipV="1">
              <a:off x="8088230" y="446138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/>
            <p:nvPr/>
          </p:nvCxnSpPr>
          <p:spPr>
            <a:xfrm>
              <a:off x="8088230" y="446138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CuadroTexto 87"/>
            <p:cNvSpPr txBox="1"/>
            <p:nvPr/>
          </p:nvSpPr>
          <p:spPr>
            <a:xfrm>
              <a:off x="6214828" y="1275750"/>
              <a:ext cx="9044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5</a:t>
              </a:r>
              <a:r>
                <a:rPr lang="es-ES" dirty="0" smtClean="0"/>
                <a:t>0 MHz</a:t>
              </a:r>
              <a:endParaRPr lang="es-ES" dirty="0"/>
            </a:p>
          </p:txBody>
        </p:sp>
        <p:cxnSp>
          <p:nvCxnSpPr>
            <p:cNvPr id="89" name="Conector recto de flecha 88"/>
            <p:cNvCxnSpPr/>
            <p:nvPr/>
          </p:nvCxnSpPr>
          <p:spPr>
            <a:xfrm>
              <a:off x="5066233" y="1232358"/>
              <a:ext cx="0" cy="61854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ector recto 89"/>
            <p:cNvCxnSpPr/>
            <p:nvPr/>
          </p:nvCxnSpPr>
          <p:spPr>
            <a:xfrm>
              <a:off x="5145396" y="1559506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recto 90"/>
            <p:cNvCxnSpPr/>
            <p:nvPr/>
          </p:nvCxnSpPr>
          <p:spPr>
            <a:xfrm flipV="1">
              <a:off x="5325389" y="1381705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cto 91"/>
            <p:cNvCxnSpPr/>
            <p:nvPr/>
          </p:nvCxnSpPr>
          <p:spPr>
            <a:xfrm>
              <a:off x="5325389" y="1381705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ctor recto 92"/>
            <p:cNvCxnSpPr/>
            <p:nvPr/>
          </p:nvCxnSpPr>
          <p:spPr>
            <a:xfrm flipV="1">
              <a:off x="5505382" y="1379506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ector recto 93"/>
            <p:cNvCxnSpPr/>
            <p:nvPr/>
          </p:nvCxnSpPr>
          <p:spPr>
            <a:xfrm>
              <a:off x="5505382" y="1559506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ctor recto 94"/>
            <p:cNvCxnSpPr/>
            <p:nvPr/>
          </p:nvCxnSpPr>
          <p:spPr>
            <a:xfrm flipV="1">
              <a:off x="5685375" y="1379506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ctor recto 95"/>
            <p:cNvCxnSpPr/>
            <p:nvPr/>
          </p:nvCxnSpPr>
          <p:spPr>
            <a:xfrm>
              <a:off x="5685375" y="1379506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ector recto 96"/>
            <p:cNvCxnSpPr/>
            <p:nvPr/>
          </p:nvCxnSpPr>
          <p:spPr>
            <a:xfrm flipV="1">
              <a:off x="5864157" y="1379506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cto 97"/>
            <p:cNvCxnSpPr/>
            <p:nvPr/>
          </p:nvCxnSpPr>
          <p:spPr>
            <a:xfrm>
              <a:off x="5864157" y="1559506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cto 98"/>
            <p:cNvCxnSpPr/>
            <p:nvPr/>
          </p:nvCxnSpPr>
          <p:spPr>
            <a:xfrm flipV="1">
              <a:off x="6044150" y="1379506"/>
              <a:ext cx="0" cy="18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ector recto 99"/>
            <p:cNvCxnSpPr/>
            <p:nvPr/>
          </p:nvCxnSpPr>
          <p:spPr>
            <a:xfrm>
              <a:off x="6044150" y="1379506"/>
              <a:ext cx="17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recto 67"/>
            <p:cNvCxnSpPr/>
            <p:nvPr/>
          </p:nvCxnSpPr>
          <p:spPr>
            <a:xfrm>
              <a:off x="6003212" y="2284411"/>
              <a:ext cx="1287808" cy="0"/>
            </a:xfrm>
            <a:prstGeom prst="line">
              <a:avLst/>
            </a:prstGeom>
            <a:ln w="25400">
              <a:solidFill>
                <a:srgbClr val="221E7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/>
            <p:cNvCxnSpPr/>
            <p:nvPr/>
          </p:nvCxnSpPr>
          <p:spPr>
            <a:xfrm>
              <a:off x="6003212" y="2285980"/>
              <a:ext cx="0" cy="600175"/>
            </a:xfrm>
            <a:prstGeom prst="line">
              <a:avLst/>
            </a:prstGeom>
            <a:ln w="25400">
              <a:solidFill>
                <a:srgbClr val="221E7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ángulo redondeado 72"/>
            <p:cNvSpPr/>
            <p:nvPr/>
          </p:nvSpPr>
          <p:spPr>
            <a:xfrm>
              <a:off x="7519620" y="2712552"/>
              <a:ext cx="1360118" cy="42600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b="1" dirty="0" smtClean="0">
                  <a:solidFill>
                    <a:schemeClr val="tx1"/>
                  </a:solidFill>
                </a:rPr>
                <a:t>CDC</a:t>
              </a:r>
              <a:endParaRPr lang="es-ES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7" name="Conector recto de flecha 86"/>
            <p:cNvCxnSpPr/>
            <p:nvPr/>
          </p:nvCxnSpPr>
          <p:spPr>
            <a:xfrm flipH="1">
              <a:off x="8720095" y="3661718"/>
              <a:ext cx="1371419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ector recto de flecha 101"/>
            <p:cNvCxnSpPr/>
            <p:nvPr/>
          </p:nvCxnSpPr>
          <p:spPr>
            <a:xfrm flipV="1">
              <a:off x="10091513" y="918771"/>
              <a:ext cx="1" cy="273574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ector recto de flecha 102"/>
            <p:cNvCxnSpPr/>
            <p:nvPr/>
          </p:nvCxnSpPr>
          <p:spPr>
            <a:xfrm flipV="1">
              <a:off x="7979538" y="720804"/>
              <a:ext cx="0" cy="19997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ector recto de flecha 103"/>
            <p:cNvCxnSpPr/>
            <p:nvPr/>
          </p:nvCxnSpPr>
          <p:spPr>
            <a:xfrm flipV="1">
              <a:off x="8171104" y="3138553"/>
              <a:ext cx="0" cy="417803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ector recto de flecha 104"/>
            <p:cNvCxnSpPr/>
            <p:nvPr/>
          </p:nvCxnSpPr>
          <p:spPr>
            <a:xfrm flipH="1">
              <a:off x="7114685" y="2933781"/>
              <a:ext cx="400427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75128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44</Words>
  <Application>Microsoft Office PowerPoint</Application>
  <PresentationFormat>Panorámica</PresentationFormat>
  <Paragraphs>29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35</cp:revision>
  <dcterms:created xsi:type="dcterms:W3CDTF">2020-08-16T08:52:49Z</dcterms:created>
  <dcterms:modified xsi:type="dcterms:W3CDTF">2021-05-13T06:31:52Z</dcterms:modified>
</cp:coreProperties>
</file>