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1776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4054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8947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6788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0563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4280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13492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4884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1276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7159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1154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5835-AD7A-46B2-9DF8-464EA1ED23FF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577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45835-AD7A-46B2-9DF8-464EA1ED23FF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6B5B9-149B-4020-AB26-8072B61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8118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/>
          <p:cNvGrpSpPr/>
          <p:nvPr/>
        </p:nvGrpSpPr>
        <p:grpSpPr>
          <a:xfrm>
            <a:off x="136803" y="-41534"/>
            <a:ext cx="7673242" cy="6916268"/>
            <a:chOff x="136803" y="-41534"/>
            <a:chExt cx="7673242" cy="6916268"/>
          </a:xfrm>
        </p:grpSpPr>
        <p:sp>
          <p:nvSpPr>
            <p:cNvPr id="5" name="CuadroTexto 4"/>
            <p:cNvSpPr txBox="1"/>
            <p:nvPr/>
          </p:nvSpPr>
          <p:spPr>
            <a:xfrm>
              <a:off x="2812772" y="1203264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s-ES" dirty="0"/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1753592" y="1203264"/>
              <a:ext cx="4407040" cy="369332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s-ES" dirty="0"/>
            </a:p>
          </p:txBody>
        </p:sp>
        <p:sp>
          <p:nvSpPr>
            <p:cNvPr id="3" name="CuadroTexto 2"/>
            <p:cNvSpPr txBox="1"/>
            <p:nvPr/>
          </p:nvSpPr>
          <p:spPr>
            <a:xfrm>
              <a:off x="7290351" y="5945585"/>
              <a:ext cx="519694" cy="523220"/>
            </a:xfrm>
            <a:prstGeom prst="rect">
              <a:avLst/>
            </a:prstGeom>
            <a:solidFill>
              <a:srgbClr val="CC6600"/>
            </a:solidFill>
          </p:spPr>
          <p:txBody>
            <a:bodyPr wrap="none" rtlCol="0">
              <a:spAutoFit/>
            </a:bodyPr>
            <a:lstStyle/>
            <a:p>
              <a:r>
                <a:rPr lang="es-ES" sz="2800" b="1" dirty="0" err="1" smtClean="0"/>
                <a:t>sp</a:t>
              </a:r>
              <a:endParaRPr lang="es-ES" sz="2800" b="1" dirty="0"/>
            </a:p>
          </p:txBody>
        </p:sp>
        <p:cxnSp>
          <p:nvCxnSpPr>
            <p:cNvPr id="10" name="Conector recto de flecha 9"/>
            <p:cNvCxnSpPr/>
            <p:nvPr/>
          </p:nvCxnSpPr>
          <p:spPr>
            <a:xfrm flipH="1">
              <a:off x="6160633" y="6207195"/>
              <a:ext cx="112971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CuadroTexto 11"/>
            <p:cNvSpPr txBox="1"/>
            <p:nvPr/>
          </p:nvSpPr>
          <p:spPr>
            <a:xfrm>
              <a:off x="1753592" y="833932"/>
              <a:ext cx="4407040" cy="369332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s-ES" dirty="0"/>
            </a:p>
          </p:txBody>
        </p:sp>
        <p:sp>
          <p:nvSpPr>
            <p:cNvPr id="13" name="CuadroTexto 12"/>
            <p:cNvSpPr txBox="1"/>
            <p:nvPr/>
          </p:nvSpPr>
          <p:spPr>
            <a:xfrm>
              <a:off x="1753592" y="464600"/>
              <a:ext cx="4407040" cy="369332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s-ES" dirty="0"/>
            </a:p>
          </p:txBody>
        </p:sp>
        <p:sp>
          <p:nvSpPr>
            <p:cNvPr id="14" name="CuadroTexto 13"/>
            <p:cNvSpPr txBox="1"/>
            <p:nvPr/>
          </p:nvSpPr>
          <p:spPr>
            <a:xfrm>
              <a:off x="1753592" y="1567310"/>
              <a:ext cx="4407040" cy="369332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s-ES"/>
              </a:defPPr>
            </a:lstStyle>
            <a:p>
              <a:pPr algn="ctr"/>
              <a:r>
                <a:rPr lang="es-ES" b="1" dirty="0" err="1"/>
                <a:t>ra</a:t>
              </a:r>
              <a:r>
                <a:rPr lang="es-ES" dirty="0"/>
                <a:t> </a:t>
              </a:r>
              <a:r>
                <a:rPr lang="es-ES" dirty="0" err="1"/>
                <a:t>value</a:t>
              </a:r>
              <a:r>
                <a:rPr lang="es-ES" dirty="0"/>
                <a:t> (</a:t>
              </a:r>
              <a:r>
                <a:rPr lang="es-ES" dirty="0" err="1"/>
                <a:t>return</a:t>
              </a:r>
              <a:r>
                <a:rPr lang="es-ES" dirty="0"/>
                <a:t> </a:t>
              </a:r>
              <a:r>
                <a:rPr lang="es-ES" dirty="0" err="1"/>
                <a:t>address</a:t>
              </a:r>
              <a:r>
                <a:rPr lang="es-ES" dirty="0"/>
                <a:t> </a:t>
              </a:r>
              <a:r>
                <a:rPr lang="es-ES" dirty="0" err="1"/>
                <a:t>for</a:t>
              </a:r>
              <a:r>
                <a:rPr lang="es-ES" dirty="0"/>
                <a:t> </a:t>
              </a:r>
              <a:r>
                <a:rPr lang="es-ES" dirty="0" err="1" smtClean="0"/>
                <a:t>main</a:t>
              </a:r>
              <a:r>
                <a:rPr lang="es-ES" dirty="0" smtClean="0"/>
                <a:t>)</a:t>
              </a:r>
              <a:endParaRPr lang="es-ES" dirty="0"/>
            </a:p>
          </p:txBody>
        </p:sp>
        <p:sp>
          <p:nvSpPr>
            <p:cNvPr id="15" name="CuadroTexto 14"/>
            <p:cNvSpPr txBox="1"/>
            <p:nvPr/>
          </p:nvSpPr>
          <p:spPr>
            <a:xfrm>
              <a:off x="1753592" y="2676643"/>
              <a:ext cx="4407040" cy="369332"/>
            </a:xfrm>
            <a:prstGeom prst="rect">
              <a:avLst/>
            </a:prstGeom>
            <a:solidFill>
              <a:srgbClr val="99FF99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s-ES" dirty="0"/>
            </a:p>
          </p:txBody>
        </p:sp>
        <p:sp>
          <p:nvSpPr>
            <p:cNvPr id="16" name="CuadroTexto 15"/>
            <p:cNvSpPr txBox="1"/>
            <p:nvPr/>
          </p:nvSpPr>
          <p:spPr>
            <a:xfrm>
              <a:off x="1753592" y="2307311"/>
              <a:ext cx="4407040" cy="369332"/>
            </a:xfrm>
            <a:prstGeom prst="rect">
              <a:avLst/>
            </a:prstGeom>
            <a:solidFill>
              <a:srgbClr val="99FF99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s-ES" dirty="0"/>
            </a:p>
          </p:txBody>
        </p:sp>
        <p:sp>
          <p:nvSpPr>
            <p:cNvPr id="17" name="CuadroTexto 16"/>
            <p:cNvSpPr txBox="1"/>
            <p:nvPr/>
          </p:nvSpPr>
          <p:spPr>
            <a:xfrm>
              <a:off x="1753592" y="1937979"/>
              <a:ext cx="4407040" cy="369332"/>
            </a:xfrm>
            <a:prstGeom prst="rect">
              <a:avLst/>
            </a:prstGeom>
            <a:solidFill>
              <a:srgbClr val="99FF99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s-ES" dirty="0"/>
            </a:p>
          </p:txBody>
        </p:sp>
        <p:sp>
          <p:nvSpPr>
            <p:cNvPr id="18" name="CuadroTexto 17"/>
            <p:cNvSpPr txBox="1"/>
            <p:nvPr/>
          </p:nvSpPr>
          <p:spPr>
            <a:xfrm>
              <a:off x="1753593" y="3410712"/>
              <a:ext cx="4407040" cy="369332"/>
            </a:xfrm>
            <a:prstGeom prst="rect">
              <a:avLst/>
            </a:prstGeom>
            <a:solidFill>
              <a:srgbClr val="99FF99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ES" b="1" dirty="0" err="1"/>
                <a:t>ra</a:t>
              </a:r>
              <a:r>
                <a:rPr lang="es-ES" dirty="0"/>
                <a:t> </a:t>
              </a:r>
              <a:r>
                <a:rPr lang="es-ES" dirty="0" err="1"/>
                <a:t>value</a:t>
              </a:r>
              <a:r>
                <a:rPr lang="es-ES" dirty="0"/>
                <a:t> (</a:t>
              </a:r>
              <a:r>
                <a:rPr lang="es-ES" dirty="0" err="1"/>
                <a:t>return</a:t>
              </a:r>
              <a:r>
                <a:rPr lang="es-ES" dirty="0"/>
                <a:t> </a:t>
              </a:r>
              <a:r>
                <a:rPr lang="es-ES" dirty="0" err="1"/>
                <a:t>address</a:t>
              </a:r>
              <a:r>
                <a:rPr lang="es-ES" dirty="0"/>
                <a:t> </a:t>
              </a:r>
              <a:r>
                <a:rPr lang="es-ES" dirty="0" err="1"/>
                <a:t>for</a:t>
              </a:r>
              <a:r>
                <a:rPr lang="es-ES" dirty="0"/>
                <a:t> </a:t>
              </a:r>
              <a:r>
                <a:rPr lang="es-ES" dirty="0" err="1" smtClean="0"/>
                <a:t>SortVector</a:t>
              </a:r>
              <a:r>
                <a:rPr lang="es-ES" dirty="0" smtClean="0"/>
                <a:t>)</a:t>
              </a:r>
              <a:endParaRPr lang="es-ES" dirty="0"/>
            </a:p>
          </p:txBody>
        </p:sp>
        <p:sp>
          <p:nvSpPr>
            <p:cNvPr id="19" name="CuadroTexto 18"/>
            <p:cNvSpPr txBox="1"/>
            <p:nvPr/>
          </p:nvSpPr>
          <p:spPr>
            <a:xfrm>
              <a:off x="2812774" y="2391516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s-ES" dirty="0"/>
            </a:p>
          </p:txBody>
        </p:sp>
        <p:sp>
          <p:nvSpPr>
            <p:cNvPr id="20" name="CuadroTexto 19"/>
            <p:cNvSpPr txBox="1"/>
            <p:nvPr/>
          </p:nvSpPr>
          <p:spPr>
            <a:xfrm>
              <a:off x="1753593" y="3046440"/>
              <a:ext cx="4407040" cy="369332"/>
            </a:xfrm>
            <a:prstGeom prst="rect">
              <a:avLst/>
            </a:prstGeom>
            <a:solidFill>
              <a:srgbClr val="99FF99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 algn="ctr">
                <a:defRPr b="1"/>
              </a:lvl1pPr>
            </a:lstStyle>
            <a:p>
              <a:r>
                <a:rPr lang="es-ES" dirty="0" smtClean="0"/>
                <a:t>t1</a:t>
              </a:r>
              <a:r>
                <a:rPr lang="es-ES" b="0" dirty="0" smtClean="0"/>
                <a:t> </a:t>
              </a:r>
              <a:r>
                <a:rPr lang="es-ES" b="0" dirty="0" err="1" smtClean="0"/>
                <a:t>value</a:t>
              </a:r>
              <a:endParaRPr lang="es-ES" b="0" dirty="0"/>
            </a:p>
          </p:txBody>
        </p:sp>
        <p:sp>
          <p:nvSpPr>
            <p:cNvPr id="21" name="CuadroTexto 20"/>
            <p:cNvSpPr txBox="1"/>
            <p:nvPr/>
          </p:nvSpPr>
          <p:spPr>
            <a:xfrm>
              <a:off x="1753593" y="3780749"/>
              <a:ext cx="4407040" cy="369332"/>
            </a:xfrm>
            <a:prstGeom prst="rect">
              <a:avLst/>
            </a:prstGeom>
            <a:solidFill>
              <a:srgbClr val="99FF99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s-ES"/>
              </a:defPPr>
              <a:lvl1pPr algn="ctr">
                <a:defRPr b="1"/>
              </a:lvl1pPr>
            </a:lstStyle>
            <a:p>
              <a:r>
                <a:rPr lang="es-ES" dirty="0" smtClean="0"/>
                <a:t>s3</a:t>
              </a:r>
              <a:r>
                <a:rPr lang="es-ES" b="0" dirty="0" smtClean="0"/>
                <a:t> </a:t>
              </a:r>
              <a:r>
                <a:rPr lang="es-ES" b="0" dirty="0" err="1" smtClean="0"/>
                <a:t>value</a:t>
              </a:r>
              <a:endParaRPr lang="es-ES" b="0" dirty="0"/>
            </a:p>
          </p:txBody>
        </p:sp>
        <p:sp>
          <p:nvSpPr>
            <p:cNvPr id="22" name="CuadroTexto 21"/>
            <p:cNvSpPr txBox="1"/>
            <p:nvPr/>
          </p:nvSpPr>
          <p:spPr>
            <a:xfrm>
              <a:off x="1753593" y="4154303"/>
              <a:ext cx="4407040" cy="369332"/>
            </a:xfrm>
            <a:prstGeom prst="rect">
              <a:avLst/>
            </a:prstGeom>
            <a:solidFill>
              <a:srgbClr val="99FF99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ES" b="1" dirty="0" smtClean="0"/>
                <a:t>s2 </a:t>
              </a:r>
              <a:r>
                <a:rPr lang="es-ES" dirty="0" err="1" smtClean="0"/>
                <a:t>value</a:t>
              </a:r>
              <a:endParaRPr lang="es-ES" dirty="0"/>
            </a:p>
          </p:txBody>
        </p:sp>
        <p:sp>
          <p:nvSpPr>
            <p:cNvPr id="23" name="CuadroTexto 22"/>
            <p:cNvSpPr txBox="1"/>
            <p:nvPr/>
          </p:nvSpPr>
          <p:spPr>
            <a:xfrm>
              <a:off x="1753593" y="4528728"/>
              <a:ext cx="4407040" cy="369332"/>
            </a:xfrm>
            <a:prstGeom prst="rect">
              <a:avLst/>
            </a:prstGeom>
            <a:solidFill>
              <a:srgbClr val="99FF99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ES" b="1" dirty="0" smtClean="0"/>
                <a:t>s1 </a:t>
              </a:r>
              <a:r>
                <a:rPr lang="es-ES" dirty="0" err="1" smtClean="0"/>
                <a:t>value</a:t>
              </a:r>
              <a:endParaRPr lang="es-ES" dirty="0"/>
            </a:p>
          </p:txBody>
        </p:sp>
        <p:sp>
          <p:nvSpPr>
            <p:cNvPr id="24" name="CuadroTexto 23"/>
            <p:cNvSpPr txBox="1"/>
            <p:nvPr/>
          </p:nvSpPr>
          <p:spPr>
            <a:xfrm>
              <a:off x="1753593" y="5637217"/>
              <a:ext cx="4407040" cy="36933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s-ES" dirty="0"/>
            </a:p>
          </p:txBody>
        </p:sp>
        <p:sp>
          <p:nvSpPr>
            <p:cNvPr id="25" name="CuadroTexto 24"/>
            <p:cNvSpPr txBox="1"/>
            <p:nvPr/>
          </p:nvSpPr>
          <p:spPr>
            <a:xfrm>
              <a:off x="1753593" y="5267885"/>
              <a:ext cx="4407040" cy="36933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s-ES" dirty="0"/>
            </a:p>
          </p:txBody>
        </p:sp>
        <p:sp>
          <p:nvSpPr>
            <p:cNvPr id="26" name="CuadroTexto 25"/>
            <p:cNvSpPr txBox="1"/>
            <p:nvPr/>
          </p:nvSpPr>
          <p:spPr>
            <a:xfrm>
              <a:off x="1753593" y="4898553"/>
              <a:ext cx="4407040" cy="36933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s-ES" dirty="0"/>
            </a:p>
          </p:txBody>
        </p:sp>
        <p:sp>
          <p:nvSpPr>
            <p:cNvPr id="27" name="CuadroTexto 26"/>
            <p:cNvSpPr txBox="1"/>
            <p:nvPr/>
          </p:nvSpPr>
          <p:spPr>
            <a:xfrm>
              <a:off x="1753593" y="5997822"/>
              <a:ext cx="4407040" cy="36933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ES" b="1" dirty="0"/>
                <a:t>s1 </a:t>
              </a:r>
              <a:r>
                <a:rPr lang="es-ES" dirty="0" err="1" smtClean="0"/>
                <a:t>value</a:t>
              </a:r>
              <a:endParaRPr lang="es-ES" dirty="0"/>
            </a:p>
          </p:txBody>
        </p:sp>
        <p:cxnSp>
          <p:nvCxnSpPr>
            <p:cNvPr id="31" name="Conector recto 30"/>
            <p:cNvCxnSpPr/>
            <p:nvPr/>
          </p:nvCxnSpPr>
          <p:spPr>
            <a:xfrm flipV="1">
              <a:off x="1753594" y="27059"/>
              <a:ext cx="0" cy="67900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ector recto 31"/>
            <p:cNvCxnSpPr/>
            <p:nvPr/>
          </p:nvCxnSpPr>
          <p:spPr>
            <a:xfrm flipV="1">
              <a:off x="6160633" y="26220"/>
              <a:ext cx="0" cy="67900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CuadroTexto 3"/>
            <p:cNvSpPr txBox="1"/>
            <p:nvPr/>
          </p:nvSpPr>
          <p:spPr>
            <a:xfrm>
              <a:off x="136803" y="-41534"/>
              <a:ext cx="16167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 smtClean="0"/>
                <a:t>High </a:t>
              </a:r>
              <a:r>
                <a:rPr lang="es-ES" b="1" dirty="0" err="1" smtClean="0"/>
                <a:t>addresses</a:t>
              </a:r>
              <a:endParaRPr lang="es-ES" b="1" dirty="0"/>
            </a:p>
          </p:txBody>
        </p:sp>
        <p:sp>
          <p:nvSpPr>
            <p:cNvPr id="28" name="CuadroTexto 27"/>
            <p:cNvSpPr txBox="1"/>
            <p:nvPr/>
          </p:nvSpPr>
          <p:spPr>
            <a:xfrm>
              <a:off x="136803" y="6505402"/>
              <a:ext cx="15746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 err="1" smtClean="0"/>
                <a:t>Low</a:t>
              </a:r>
              <a:r>
                <a:rPr lang="es-ES" b="1" dirty="0" smtClean="0"/>
                <a:t> </a:t>
              </a:r>
              <a:r>
                <a:rPr lang="es-ES" b="1" dirty="0" err="1" smtClean="0"/>
                <a:t>addresses</a:t>
              </a:r>
              <a:endParaRPr lang="es-E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355596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31</Words>
  <Application>Microsoft Office PowerPoint</Application>
  <PresentationFormat>Panorámica</PresentationFormat>
  <Paragraphs>10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22</cp:revision>
  <dcterms:created xsi:type="dcterms:W3CDTF">2020-08-24T08:52:14Z</dcterms:created>
  <dcterms:modified xsi:type="dcterms:W3CDTF">2021-02-27T06:12:17Z</dcterms:modified>
</cp:coreProperties>
</file>