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4040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6750" autoAdjust="0"/>
    <p:restoredTop sz="94660"/>
  </p:normalViewPr>
  <p:slideViewPr>
    <p:cSldViewPr snapToGrid="0">
      <p:cViewPr>
        <p:scale>
          <a:sx n="125" d="100"/>
          <a:sy n="125" d="100"/>
        </p:scale>
        <p:origin x="-246" y="-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759185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72908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3218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9833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268955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26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68065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04799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90264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16691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89349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94C105-038B-44F4-BA5A-672832279953}" type="datetimeFigureOut">
              <a:rPr lang="es-ES" smtClean="0"/>
              <a:t>31/10/2020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E60B68-7DA8-4614-BADC-3CECE96EDF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92047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upo 27"/>
          <p:cNvGrpSpPr/>
          <p:nvPr/>
        </p:nvGrpSpPr>
        <p:grpSpPr>
          <a:xfrm>
            <a:off x="1804981" y="1141614"/>
            <a:ext cx="7281099" cy="2163490"/>
            <a:chOff x="1804981" y="1141614"/>
            <a:chExt cx="7281099" cy="2163490"/>
          </a:xfrm>
        </p:grpSpPr>
        <p:cxnSp>
          <p:nvCxnSpPr>
            <p:cNvPr id="68" name="Conector recto 67"/>
            <p:cNvCxnSpPr/>
            <p:nvPr/>
          </p:nvCxnSpPr>
          <p:spPr>
            <a:xfrm>
              <a:off x="8197440" y="2016765"/>
              <a:ext cx="4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Conector recto 119"/>
            <p:cNvCxnSpPr/>
            <p:nvPr/>
          </p:nvCxnSpPr>
          <p:spPr>
            <a:xfrm>
              <a:off x="2784625" y="2009145"/>
              <a:ext cx="61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Conector recto 120"/>
            <p:cNvCxnSpPr/>
            <p:nvPr/>
          </p:nvCxnSpPr>
          <p:spPr>
            <a:xfrm flipV="1">
              <a:off x="3392225" y="1756510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Conector recto 121"/>
            <p:cNvCxnSpPr/>
            <p:nvPr/>
          </p:nvCxnSpPr>
          <p:spPr>
            <a:xfrm>
              <a:off x="3453185" y="1756510"/>
              <a:ext cx="25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" name="Conector recto 122"/>
            <p:cNvCxnSpPr/>
            <p:nvPr/>
          </p:nvCxnSpPr>
          <p:spPr>
            <a:xfrm flipH="1" flipV="1">
              <a:off x="3702655" y="1755335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Conector recto 123"/>
            <p:cNvCxnSpPr/>
            <p:nvPr/>
          </p:nvCxnSpPr>
          <p:spPr>
            <a:xfrm>
              <a:off x="3773010" y="2009145"/>
              <a:ext cx="25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Conector recto 124"/>
            <p:cNvCxnSpPr/>
            <p:nvPr/>
          </p:nvCxnSpPr>
          <p:spPr>
            <a:xfrm flipV="1">
              <a:off x="4025010" y="1756510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Conector recto 125"/>
            <p:cNvCxnSpPr/>
            <p:nvPr/>
          </p:nvCxnSpPr>
          <p:spPr>
            <a:xfrm>
              <a:off x="4085970" y="1756510"/>
              <a:ext cx="25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Conector recto 126"/>
            <p:cNvCxnSpPr/>
            <p:nvPr/>
          </p:nvCxnSpPr>
          <p:spPr>
            <a:xfrm flipH="1" flipV="1">
              <a:off x="4335440" y="1755335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1" name="Grupo 110"/>
            <p:cNvGrpSpPr/>
            <p:nvPr/>
          </p:nvGrpSpPr>
          <p:grpSpPr>
            <a:xfrm>
              <a:off x="4405795" y="1751525"/>
              <a:ext cx="1264925" cy="253810"/>
              <a:chOff x="5097380" y="3160901"/>
              <a:chExt cx="1264925" cy="253810"/>
            </a:xfrm>
          </p:grpSpPr>
          <p:cxnSp>
            <p:nvCxnSpPr>
              <p:cNvPr id="112" name="Conector recto 111"/>
              <p:cNvCxnSpPr/>
              <p:nvPr/>
            </p:nvCxnSpPr>
            <p:spPr>
              <a:xfrm>
                <a:off x="5097380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3" name="Conector recto 112"/>
              <p:cNvCxnSpPr/>
              <p:nvPr/>
            </p:nvCxnSpPr>
            <p:spPr>
              <a:xfrm flipV="1">
                <a:off x="5349380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4" name="Conector recto 113"/>
              <p:cNvCxnSpPr/>
              <p:nvPr/>
            </p:nvCxnSpPr>
            <p:spPr>
              <a:xfrm>
                <a:off x="5410340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" name="Conector recto 114"/>
              <p:cNvCxnSpPr/>
              <p:nvPr/>
            </p:nvCxnSpPr>
            <p:spPr>
              <a:xfrm flipH="1" flipV="1">
                <a:off x="5659810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Conector recto 115"/>
              <p:cNvCxnSpPr/>
              <p:nvPr/>
            </p:nvCxnSpPr>
            <p:spPr>
              <a:xfrm>
                <a:off x="5730165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Conector recto 116"/>
              <p:cNvCxnSpPr/>
              <p:nvPr/>
            </p:nvCxnSpPr>
            <p:spPr>
              <a:xfrm flipV="1">
                <a:off x="5982165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Conector recto 117"/>
              <p:cNvCxnSpPr/>
              <p:nvPr/>
            </p:nvCxnSpPr>
            <p:spPr>
              <a:xfrm>
                <a:off x="6043125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Conector recto 118"/>
              <p:cNvCxnSpPr/>
              <p:nvPr/>
            </p:nvCxnSpPr>
            <p:spPr>
              <a:xfrm flipH="1" flipV="1">
                <a:off x="6292595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9" name="Grupo 128"/>
            <p:cNvGrpSpPr/>
            <p:nvPr/>
          </p:nvGrpSpPr>
          <p:grpSpPr>
            <a:xfrm>
              <a:off x="5671365" y="1755335"/>
              <a:ext cx="1264925" cy="253810"/>
              <a:chOff x="5097380" y="3160901"/>
              <a:chExt cx="1264925" cy="253810"/>
            </a:xfrm>
          </p:grpSpPr>
          <p:cxnSp>
            <p:nvCxnSpPr>
              <p:cNvPr id="139" name="Conector recto 138"/>
              <p:cNvCxnSpPr/>
              <p:nvPr/>
            </p:nvCxnSpPr>
            <p:spPr>
              <a:xfrm>
                <a:off x="5097380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Conector recto 139"/>
              <p:cNvCxnSpPr/>
              <p:nvPr/>
            </p:nvCxnSpPr>
            <p:spPr>
              <a:xfrm flipV="1">
                <a:off x="5349380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Conector recto 140"/>
              <p:cNvCxnSpPr/>
              <p:nvPr/>
            </p:nvCxnSpPr>
            <p:spPr>
              <a:xfrm>
                <a:off x="5410340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2" name="Conector recto 141"/>
              <p:cNvCxnSpPr/>
              <p:nvPr/>
            </p:nvCxnSpPr>
            <p:spPr>
              <a:xfrm flipH="1" flipV="1">
                <a:off x="5659810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3" name="Conector recto 142"/>
              <p:cNvCxnSpPr/>
              <p:nvPr/>
            </p:nvCxnSpPr>
            <p:spPr>
              <a:xfrm>
                <a:off x="5730165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4" name="Conector recto 143"/>
              <p:cNvCxnSpPr/>
              <p:nvPr/>
            </p:nvCxnSpPr>
            <p:spPr>
              <a:xfrm flipV="1">
                <a:off x="5982165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5" name="Conector recto 144"/>
              <p:cNvCxnSpPr/>
              <p:nvPr/>
            </p:nvCxnSpPr>
            <p:spPr>
              <a:xfrm>
                <a:off x="6043125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6" name="Conector recto 145"/>
              <p:cNvCxnSpPr/>
              <p:nvPr/>
            </p:nvCxnSpPr>
            <p:spPr>
              <a:xfrm flipH="1" flipV="1">
                <a:off x="6292595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30" name="Grupo 129"/>
            <p:cNvGrpSpPr/>
            <p:nvPr/>
          </p:nvGrpSpPr>
          <p:grpSpPr>
            <a:xfrm>
              <a:off x="6936935" y="1751525"/>
              <a:ext cx="1264925" cy="253810"/>
              <a:chOff x="5097380" y="3160901"/>
              <a:chExt cx="1264925" cy="253810"/>
            </a:xfrm>
          </p:grpSpPr>
          <p:cxnSp>
            <p:nvCxnSpPr>
              <p:cNvPr id="131" name="Conector recto 130"/>
              <p:cNvCxnSpPr/>
              <p:nvPr/>
            </p:nvCxnSpPr>
            <p:spPr>
              <a:xfrm>
                <a:off x="5097380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Conector recto 131"/>
              <p:cNvCxnSpPr/>
              <p:nvPr/>
            </p:nvCxnSpPr>
            <p:spPr>
              <a:xfrm flipV="1">
                <a:off x="5349380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Conector recto 132"/>
              <p:cNvCxnSpPr/>
              <p:nvPr/>
            </p:nvCxnSpPr>
            <p:spPr>
              <a:xfrm>
                <a:off x="5410340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Conector recto 133"/>
              <p:cNvCxnSpPr/>
              <p:nvPr/>
            </p:nvCxnSpPr>
            <p:spPr>
              <a:xfrm flipH="1" flipV="1">
                <a:off x="5659810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Conector recto 134"/>
              <p:cNvCxnSpPr/>
              <p:nvPr/>
            </p:nvCxnSpPr>
            <p:spPr>
              <a:xfrm>
                <a:off x="5730165" y="3414711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6" name="Conector recto 135"/>
              <p:cNvCxnSpPr/>
              <p:nvPr/>
            </p:nvCxnSpPr>
            <p:spPr>
              <a:xfrm flipV="1">
                <a:off x="5982165" y="3162076"/>
                <a:ext cx="60960" cy="252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Conector recto 136"/>
              <p:cNvCxnSpPr/>
              <p:nvPr/>
            </p:nvCxnSpPr>
            <p:spPr>
              <a:xfrm>
                <a:off x="6043125" y="3162076"/>
                <a:ext cx="25200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Conector recto 137"/>
              <p:cNvCxnSpPr/>
              <p:nvPr/>
            </p:nvCxnSpPr>
            <p:spPr>
              <a:xfrm flipH="1" flipV="1">
                <a:off x="6292595" y="3160901"/>
                <a:ext cx="69710" cy="25000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47" name="Conector recto 146"/>
            <p:cNvCxnSpPr/>
            <p:nvPr/>
          </p:nvCxnSpPr>
          <p:spPr>
            <a:xfrm>
              <a:off x="2765665" y="2596974"/>
              <a:ext cx="504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Conector recto 147"/>
            <p:cNvCxnSpPr/>
            <p:nvPr/>
          </p:nvCxnSpPr>
          <p:spPr>
            <a:xfrm flipV="1">
              <a:off x="3264411" y="2344339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Conector recto 148"/>
            <p:cNvCxnSpPr/>
            <p:nvPr/>
          </p:nvCxnSpPr>
          <p:spPr>
            <a:xfrm>
              <a:off x="3327185" y="2344339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Conector recto 149"/>
            <p:cNvCxnSpPr/>
            <p:nvPr/>
          </p:nvCxnSpPr>
          <p:spPr>
            <a:xfrm flipH="1" flipV="1">
              <a:off x="3874421" y="2343164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Conector recto 151"/>
            <p:cNvCxnSpPr/>
            <p:nvPr/>
          </p:nvCxnSpPr>
          <p:spPr>
            <a:xfrm>
              <a:off x="3947433" y="2593164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3" name="Conector recto 152"/>
            <p:cNvCxnSpPr/>
            <p:nvPr/>
          </p:nvCxnSpPr>
          <p:spPr>
            <a:xfrm flipV="1">
              <a:off x="4493809" y="2340529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1" name="Conector recto 160"/>
            <p:cNvCxnSpPr/>
            <p:nvPr/>
          </p:nvCxnSpPr>
          <p:spPr>
            <a:xfrm>
              <a:off x="4562389" y="2340529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Conector recto 161"/>
            <p:cNvCxnSpPr/>
            <p:nvPr/>
          </p:nvCxnSpPr>
          <p:spPr>
            <a:xfrm flipH="1" flipV="1">
              <a:off x="5108381" y="2346339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Conector recto 162"/>
            <p:cNvCxnSpPr/>
            <p:nvPr/>
          </p:nvCxnSpPr>
          <p:spPr>
            <a:xfrm>
              <a:off x="5181393" y="2596339"/>
              <a:ext cx="1224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Conector recto 163"/>
            <p:cNvCxnSpPr/>
            <p:nvPr/>
          </p:nvCxnSpPr>
          <p:spPr>
            <a:xfrm flipV="1">
              <a:off x="6413569" y="2343704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Conector recto 164"/>
            <p:cNvCxnSpPr/>
            <p:nvPr/>
          </p:nvCxnSpPr>
          <p:spPr>
            <a:xfrm>
              <a:off x="6482149" y="2343704"/>
              <a:ext cx="576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Conector recto 165"/>
            <p:cNvCxnSpPr/>
            <p:nvPr/>
          </p:nvCxnSpPr>
          <p:spPr>
            <a:xfrm flipH="1" flipV="1">
              <a:off x="7053064" y="2343164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Conector recto 166"/>
            <p:cNvCxnSpPr/>
            <p:nvPr/>
          </p:nvCxnSpPr>
          <p:spPr>
            <a:xfrm>
              <a:off x="7126076" y="2593164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Conector recto 167"/>
            <p:cNvCxnSpPr/>
            <p:nvPr/>
          </p:nvCxnSpPr>
          <p:spPr>
            <a:xfrm flipV="1">
              <a:off x="7672452" y="2340529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Conector recto 168"/>
            <p:cNvCxnSpPr/>
            <p:nvPr/>
          </p:nvCxnSpPr>
          <p:spPr>
            <a:xfrm>
              <a:off x="7741032" y="2340529"/>
              <a:ext cx="576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Conector recto 169"/>
            <p:cNvCxnSpPr/>
            <p:nvPr/>
          </p:nvCxnSpPr>
          <p:spPr>
            <a:xfrm flipH="1" flipV="1">
              <a:off x="8329400" y="2342529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Conector recto 170"/>
            <p:cNvCxnSpPr/>
            <p:nvPr/>
          </p:nvCxnSpPr>
          <p:spPr>
            <a:xfrm>
              <a:off x="8402412" y="2592529"/>
              <a:ext cx="216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CuadroTexto 19"/>
            <p:cNvSpPr txBox="1"/>
            <p:nvPr/>
          </p:nvSpPr>
          <p:spPr>
            <a:xfrm>
              <a:off x="3368253" y="2289094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rgbClr val="FF0000"/>
                  </a:solidFill>
                </a:rPr>
                <a:t>1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74" name="CuadroTexto 173"/>
            <p:cNvSpPr txBox="1"/>
            <p:nvPr/>
          </p:nvSpPr>
          <p:spPr>
            <a:xfrm>
              <a:off x="4007164" y="2281228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rgbClr val="FF0000"/>
                  </a:solidFill>
                </a:rPr>
                <a:t>0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75" name="CuadroTexto 174"/>
            <p:cNvSpPr txBox="1"/>
            <p:nvPr/>
          </p:nvSpPr>
          <p:spPr>
            <a:xfrm>
              <a:off x="4636710" y="2287506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rgbClr val="FF0000"/>
                  </a:solidFill>
                </a:rPr>
                <a:t>1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76" name="CuadroTexto 175"/>
            <p:cNvSpPr txBox="1"/>
            <p:nvPr/>
          </p:nvSpPr>
          <p:spPr>
            <a:xfrm>
              <a:off x="5266095" y="2278053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rgbClr val="FF0000"/>
                  </a:solidFill>
                </a:rPr>
                <a:t>0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79" name="CuadroTexto 178"/>
            <p:cNvSpPr txBox="1"/>
            <p:nvPr/>
          </p:nvSpPr>
          <p:spPr>
            <a:xfrm>
              <a:off x="5894743" y="2278053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rgbClr val="FF0000"/>
                  </a:solidFill>
                </a:rPr>
                <a:t>0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80" name="CuadroTexto 179"/>
            <p:cNvSpPr txBox="1"/>
            <p:nvPr/>
          </p:nvSpPr>
          <p:spPr>
            <a:xfrm>
              <a:off x="6545499" y="2289093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rgbClr val="FF0000"/>
                  </a:solidFill>
                </a:rPr>
                <a:t>1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81" name="CuadroTexto 180"/>
            <p:cNvSpPr txBox="1"/>
            <p:nvPr/>
          </p:nvSpPr>
          <p:spPr>
            <a:xfrm>
              <a:off x="7165358" y="2278053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rgbClr val="FF0000"/>
                  </a:solidFill>
                </a:rPr>
                <a:t>0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182" name="CuadroTexto 181"/>
            <p:cNvSpPr txBox="1"/>
            <p:nvPr/>
          </p:nvSpPr>
          <p:spPr>
            <a:xfrm>
              <a:off x="7809147" y="2289093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rgbClr val="FF0000"/>
                  </a:solidFill>
                </a:rPr>
                <a:t>1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cxnSp>
          <p:nvCxnSpPr>
            <p:cNvPr id="23" name="Conector recto 22"/>
            <p:cNvCxnSpPr/>
            <p:nvPr/>
          </p:nvCxnSpPr>
          <p:spPr>
            <a:xfrm flipH="1">
              <a:off x="3417022" y="177895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Conector recto 186"/>
            <p:cNvCxnSpPr/>
            <p:nvPr/>
          </p:nvCxnSpPr>
          <p:spPr>
            <a:xfrm flipH="1">
              <a:off x="4052753" y="177895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Conector recto 187"/>
            <p:cNvCxnSpPr/>
            <p:nvPr/>
          </p:nvCxnSpPr>
          <p:spPr>
            <a:xfrm flipH="1">
              <a:off x="4690942" y="1780103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Conector recto 188"/>
            <p:cNvCxnSpPr/>
            <p:nvPr/>
          </p:nvCxnSpPr>
          <p:spPr>
            <a:xfrm flipH="1">
              <a:off x="5319598" y="177895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Conector recto 189"/>
            <p:cNvCxnSpPr/>
            <p:nvPr/>
          </p:nvCxnSpPr>
          <p:spPr>
            <a:xfrm flipH="1">
              <a:off x="5953023" y="177895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Conector recto 190"/>
            <p:cNvCxnSpPr/>
            <p:nvPr/>
          </p:nvCxnSpPr>
          <p:spPr>
            <a:xfrm flipH="1">
              <a:off x="6591206" y="178594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Conector recto 191"/>
            <p:cNvCxnSpPr/>
            <p:nvPr/>
          </p:nvCxnSpPr>
          <p:spPr>
            <a:xfrm flipH="1">
              <a:off x="7219861" y="1778950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Conector recto 192"/>
            <p:cNvCxnSpPr/>
            <p:nvPr/>
          </p:nvCxnSpPr>
          <p:spPr>
            <a:xfrm flipH="1">
              <a:off x="7853289" y="1774055"/>
              <a:ext cx="0" cy="828000"/>
            </a:xfrm>
            <a:prstGeom prst="line">
              <a:avLst/>
            </a:prstGeom>
            <a:ln w="19050">
              <a:solidFill>
                <a:srgbClr val="FF0000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4" name="Conector recto 193"/>
            <p:cNvCxnSpPr/>
            <p:nvPr/>
          </p:nvCxnSpPr>
          <p:spPr>
            <a:xfrm>
              <a:off x="2765665" y="3212924"/>
              <a:ext cx="504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5" name="Conector recto 194"/>
            <p:cNvCxnSpPr/>
            <p:nvPr/>
          </p:nvCxnSpPr>
          <p:spPr>
            <a:xfrm flipV="1">
              <a:off x="3264411" y="2960289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6" name="Conector recto 195"/>
            <p:cNvCxnSpPr/>
            <p:nvPr/>
          </p:nvCxnSpPr>
          <p:spPr>
            <a:xfrm>
              <a:off x="3327185" y="2960289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7" name="Conector recto 196"/>
            <p:cNvCxnSpPr/>
            <p:nvPr/>
          </p:nvCxnSpPr>
          <p:spPr>
            <a:xfrm flipH="1" flipV="1">
              <a:off x="3874421" y="2959114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Conector recto 197"/>
            <p:cNvCxnSpPr/>
            <p:nvPr/>
          </p:nvCxnSpPr>
          <p:spPr>
            <a:xfrm>
              <a:off x="3947433" y="3209114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9" name="Conector recto 198"/>
            <p:cNvCxnSpPr/>
            <p:nvPr/>
          </p:nvCxnSpPr>
          <p:spPr>
            <a:xfrm flipV="1">
              <a:off x="4493809" y="2956479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0" name="Conector recto 199"/>
            <p:cNvCxnSpPr/>
            <p:nvPr/>
          </p:nvCxnSpPr>
          <p:spPr>
            <a:xfrm>
              <a:off x="4562389" y="2956479"/>
              <a:ext cx="1836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Conector recto 218"/>
            <p:cNvCxnSpPr/>
            <p:nvPr/>
          </p:nvCxnSpPr>
          <p:spPr>
            <a:xfrm flipH="1">
              <a:off x="3740872" y="177405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0" name="CuadroTexto 219"/>
            <p:cNvSpPr txBox="1"/>
            <p:nvPr/>
          </p:nvSpPr>
          <p:spPr>
            <a:xfrm>
              <a:off x="3466725" y="2897385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1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21" name="CuadroTexto 220"/>
            <p:cNvSpPr txBox="1"/>
            <p:nvPr/>
          </p:nvSpPr>
          <p:spPr>
            <a:xfrm>
              <a:off x="4105636" y="2889519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chemeClr val="accent6">
                      <a:lumMod val="50000"/>
                    </a:schemeClr>
                  </a:solidFill>
                </a:rPr>
                <a:t>0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22" name="CuadroTexto 221"/>
            <p:cNvSpPr txBox="1"/>
            <p:nvPr/>
          </p:nvSpPr>
          <p:spPr>
            <a:xfrm>
              <a:off x="4735182" y="2895797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1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23" name="CuadroTexto 222"/>
            <p:cNvSpPr txBox="1"/>
            <p:nvPr/>
          </p:nvSpPr>
          <p:spPr>
            <a:xfrm>
              <a:off x="5365888" y="2901926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1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24" name="CuadroTexto 223"/>
            <p:cNvSpPr txBox="1"/>
            <p:nvPr/>
          </p:nvSpPr>
          <p:spPr>
            <a:xfrm>
              <a:off x="5993215" y="2892694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1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228" name="Conector recto 227"/>
            <p:cNvCxnSpPr/>
            <p:nvPr/>
          </p:nvCxnSpPr>
          <p:spPr>
            <a:xfrm flipH="1">
              <a:off x="4378011" y="177405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Conector recto 228"/>
            <p:cNvCxnSpPr/>
            <p:nvPr/>
          </p:nvCxnSpPr>
          <p:spPr>
            <a:xfrm flipH="1">
              <a:off x="5002050" y="1774829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Conector recto 229"/>
            <p:cNvCxnSpPr/>
            <p:nvPr/>
          </p:nvCxnSpPr>
          <p:spPr>
            <a:xfrm flipH="1">
              <a:off x="5640118" y="1778644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1" name="Conector recto 230"/>
            <p:cNvCxnSpPr/>
            <p:nvPr/>
          </p:nvCxnSpPr>
          <p:spPr>
            <a:xfrm flipH="1">
              <a:off x="6265792" y="178040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2" name="Conector recto 231"/>
            <p:cNvCxnSpPr/>
            <p:nvPr/>
          </p:nvCxnSpPr>
          <p:spPr>
            <a:xfrm flipH="1" flipV="1">
              <a:off x="6394880" y="2955293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3" name="Conector recto 232"/>
            <p:cNvCxnSpPr/>
            <p:nvPr/>
          </p:nvCxnSpPr>
          <p:spPr>
            <a:xfrm>
              <a:off x="6467892" y="3205293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Conector recto 233"/>
            <p:cNvCxnSpPr/>
            <p:nvPr/>
          </p:nvCxnSpPr>
          <p:spPr>
            <a:xfrm flipV="1">
              <a:off x="7014268" y="2952658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5" name="Conector recto 234"/>
            <p:cNvCxnSpPr/>
            <p:nvPr/>
          </p:nvCxnSpPr>
          <p:spPr>
            <a:xfrm>
              <a:off x="7082848" y="2952658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6" name="Conector recto 235"/>
            <p:cNvCxnSpPr/>
            <p:nvPr/>
          </p:nvCxnSpPr>
          <p:spPr>
            <a:xfrm flipH="1" flipV="1">
              <a:off x="7628840" y="2958468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Conector recto 236"/>
            <p:cNvCxnSpPr/>
            <p:nvPr/>
          </p:nvCxnSpPr>
          <p:spPr>
            <a:xfrm>
              <a:off x="7701852" y="3208468"/>
              <a:ext cx="90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CuadroTexto 238"/>
            <p:cNvSpPr txBox="1"/>
            <p:nvPr/>
          </p:nvSpPr>
          <p:spPr>
            <a:xfrm>
              <a:off x="6649543" y="2885737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chemeClr val="accent6">
                      <a:lumMod val="50000"/>
                    </a:schemeClr>
                  </a:solidFill>
                </a:rPr>
                <a:t>0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40" name="CuadroTexto 239"/>
            <p:cNvSpPr txBox="1"/>
            <p:nvPr/>
          </p:nvSpPr>
          <p:spPr>
            <a:xfrm>
              <a:off x="7294329" y="2899635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1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241" name="CuadroTexto 240"/>
            <p:cNvSpPr txBox="1"/>
            <p:nvPr/>
          </p:nvSpPr>
          <p:spPr>
            <a:xfrm>
              <a:off x="7916094" y="2890182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>
                  <a:solidFill>
                    <a:schemeClr val="accent6">
                      <a:lumMod val="50000"/>
                    </a:schemeClr>
                  </a:solidFill>
                </a:rPr>
                <a:t>0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243" name="Conector recto 242"/>
            <p:cNvCxnSpPr/>
            <p:nvPr/>
          </p:nvCxnSpPr>
          <p:spPr>
            <a:xfrm flipH="1">
              <a:off x="6905810" y="178040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Conector recto 243"/>
            <p:cNvCxnSpPr/>
            <p:nvPr/>
          </p:nvCxnSpPr>
          <p:spPr>
            <a:xfrm flipH="1">
              <a:off x="7537465" y="178040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ector recto 244"/>
            <p:cNvCxnSpPr/>
            <p:nvPr/>
          </p:nvCxnSpPr>
          <p:spPr>
            <a:xfrm flipH="1">
              <a:off x="8167752" y="1780405"/>
              <a:ext cx="0" cy="1440000"/>
            </a:xfrm>
            <a:prstGeom prst="line">
              <a:avLst/>
            </a:prstGeom>
            <a:ln w="19050">
              <a:solidFill>
                <a:schemeClr val="accent6">
                  <a:lumMod val="50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Conector recto 248"/>
            <p:cNvCxnSpPr/>
            <p:nvPr/>
          </p:nvCxnSpPr>
          <p:spPr>
            <a:xfrm flipH="1">
              <a:off x="3123652" y="1287695"/>
              <a:ext cx="0" cy="2016000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Conector recto 251"/>
            <p:cNvCxnSpPr/>
            <p:nvPr/>
          </p:nvCxnSpPr>
          <p:spPr>
            <a:xfrm>
              <a:off x="2496797" y="1207911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Conector recto 252"/>
            <p:cNvCxnSpPr/>
            <p:nvPr/>
          </p:nvCxnSpPr>
          <p:spPr>
            <a:xfrm flipH="1" flipV="1">
              <a:off x="3044033" y="1206736"/>
              <a:ext cx="69710" cy="250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Conector recto 253"/>
            <p:cNvCxnSpPr/>
            <p:nvPr/>
          </p:nvCxnSpPr>
          <p:spPr>
            <a:xfrm>
              <a:off x="3117045" y="1456736"/>
              <a:ext cx="5364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7" name="CuadroTexto 256"/>
            <p:cNvSpPr txBox="1"/>
            <p:nvPr/>
          </p:nvSpPr>
          <p:spPr>
            <a:xfrm>
              <a:off x="2636337" y="1145007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/>
                <a:t>1</a:t>
              </a:r>
              <a:endParaRPr lang="es-ES" b="1" dirty="0"/>
            </a:p>
          </p:txBody>
        </p:sp>
        <p:sp>
          <p:nvSpPr>
            <p:cNvPr id="258" name="CuadroTexto 257"/>
            <p:cNvSpPr txBox="1"/>
            <p:nvPr/>
          </p:nvSpPr>
          <p:spPr>
            <a:xfrm>
              <a:off x="5644539" y="1144310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/>
                <a:t>0</a:t>
              </a:r>
              <a:endParaRPr lang="es-ES" b="1" dirty="0"/>
            </a:p>
          </p:txBody>
        </p:sp>
        <p:cxnSp>
          <p:nvCxnSpPr>
            <p:cNvPr id="264" name="Conector recto 263"/>
            <p:cNvCxnSpPr/>
            <p:nvPr/>
          </p:nvCxnSpPr>
          <p:spPr>
            <a:xfrm flipV="1">
              <a:off x="8477500" y="1200280"/>
              <a:ext cx="60960" cy="2520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Conector recto 264"/>
            <p:cNvCxnSpPr/>
            <p:nvPr/>
          </p:nvCxnSpPr>
          <p:spPr>
            <a:xfrm>
              <a:off x="8546080" y="1200280"/>
              <a:ext cx="540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CuadroTexto 268"/>
            <p:cNvSpPr txBox="1"/>
            <p:nvPr/>
          </p:nvSpPr>
          <p:spPr>
            <a:xfrm>
              <a:off x="8757561" y="1147257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/>
                <a:t>1</a:t>
              </a:r>
              <a:endParaRPr lang="es-ES" b="1" dirty="0"/>
            </a:p>
          </p:txBody>
        </p:sp>
        <p:cxnSp>
          <p:nvCxnSpPr>
            <p:cNvPr id="271" name="Conector recto 270"/>
            <p:cNvCxnSpPr/>
            <p:nvPr/>
          </p:nvCxnSpPr>
          <p:spPr>
            <a:xfrm flipH="1">
              <a:off x="8469880" y="1289104"/>
              <a:ext cx="0" cy="2016000"/>
            </a:xfrm>
            <a:prstGeom prst="line">
              <a:avLst/>
            </a:prstGeom>
            <a:ln w="19050">
              <a:solidFill>
                <a:schemeClr val="tx1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CuadroTexto 24"/>
            <p:cNvSpPr txBox="1"/>
            <p:nvPr/>
          </p:nvSpPr>
          <p:spPr>
            <a:xfrm>
              <a:off x="1866046" y="1141614"/>
              <a:ext cx="41549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/>
                <a:t>CS</a:t>
              </a:r>
              <a:endParaRPr lang="es-ES" b="1" dirty="0"/>
            </a:p>
          </p:txBody>
        </p:sp>
        <p:sp>
          <p:nvSpPr>
            <p:cNvPr id="272" name="CuadroTexto 271"/>
            <p:cNvSpPr txBox="1"/>
            <p:nvPr/>
          </p:nvSpPr>
          <p:spPr>
            <a:xfrm>
              <a:off x="1805086" y="1691859"/>
              <a:ext cx="58541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/>
                <a:t>NCK</a:t>
              </a:r>
              <a:endParaRPr lang="es-ES" b="1" dirty="0"/>
            </a:p>
          </p:txBody>
        </p:sp>
        <p:cxnSp>
          <p:nvCxnSpPr>
            <p:cNvPr id="27" name="Conector recto 26"/>
            <p:cNvCxnSpPr/>
            <p:nvPr/>
          </p:nvCxnSpPr>
          <p:spPr>
            <a:xfrm>
              <a:off x="1977930" y="1199116"/>
              <a:ext cx="194037" cy="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3" name="CuadroTexto 272"/>
            <p:cNvSpPr txBox="1"/>
            <p:nvPr/>
          </p:nvSpPr>
          <p:spPr>
            <a:xfrm>
              <a:off x="1804981" y="2244608"/>
              <a:ext cx="59503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rgbClr val="FF0000"/>
                  </a:solidFill>
                </a:rPr>
                <a:t>SDO</a:t>
              </a:r>
              <a:endParaRPr lang="es-ES" b="1" dirty="0">
                <a:solidFill>
                  <a:srgbClr val="FF0000"/>
                </a:solidFill>
              </a:endParaRPr>
            </a:p>
          </p:txBody>
        </p:sp>
        <p:sp>
          <p:nvSpPr>
            <p:cNvPr id="274" name="CuadroTexto 273"/>
            <p:cNvSpPr txBox="1"/>
            <p:nvPr/>
          </p:nvSpPr>
          <p:spPr>
            <a:xfrm>
              <a:off x="1841258" y="2885737"/>
              <a:ext cx="50045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>
                  <a:solidFill>
                    <a:schemeClr val="accent6">
                      <a:lumMod val="50000"/>
                    </a:schemeClr>
                  </a:solidFill>
                </a:rPr>
                <a:t>SDI</a:t>
              </a:r>
              <a:endParaRPr lang="es-ES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4355206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23</Words>
  <Application>Microsoft Office PowerPoint</Application>
  <PresentationFormat>Panorámica</PresentationFormat>
  <Paragraphs>23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14</cp:revision>
  <dcterms:created xsi:type="dcterms:W3CDTF">2020-10-31T18:05:28Z</dcterms:created>
  <dcterms:modified xsi:type="dcterms:W3CDTF">2020-10-31T21:20:44Z</dcterms:modified>
</cp:coreProperties>
</file>

<file path=docProps/thumbnail.jpeg>
</file>