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587484" y="456732"/>
            <a:ext cx="10956103" cy="5877603"/>
            <a:chOff x="587484" y="456732"/>
            <a:chExt cx="10956103" cy="5877603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9971856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EH1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7474841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/>
                <a:t>IRQ4</a:t>
              </a:r>
              <a:endParaRPr lang="es-ES" sz="2400" b="1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7494203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/>
                <a:t>IRQ3</a:t>
              </a:r>
              <a:endParaRPr lang="es-ES" sz="2400" b="1" dirty="0"/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137174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3445214" y="126222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GPIO1-LEDsSw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890635" y="1646025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226710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235733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089121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/>
                <a:t>gpio_irq</a:t>
              </a:r>
              <a:endParaRPr lang="es-ES" sz="2400" dirty="0"/>
            </a:p>
          </p:txBody>
        </p:sp>
        <p:cxnSp>
          <p:nvCxnSpPr>
            <p:cNvPr id="32" name="Conector recto 31"/>
            <p:cNvCxnSpPr/>
            <p:nvPr/>
          </p:nvCxnSpPr>
          <p:spPr>
            <a:xfrm>
              <a:off x="4771273" y="159647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238378" y="2713120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SweRVolf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i="1" dirty="0" err="1" smtClean="0">
                  <a:solidFill>
                    <a:schemeClr val="tx1"/>
                  </a:solidFill>
                </a:rPr>
                <a:t>timer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and </a:t>
              </a:r>
              <a:r>
                <a:rPr lang="es-ES" sz="2800" b="1" i="1" dirty="0" smtClean="0">
                  <a:solidFill>
                    <a:schemeClr val="tx1"/>
                  </a:solidFill>
                </a:rPr>
                <a:t>software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interrupts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146197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3445214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Timer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089121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 smtClean="0"/>
                <a:t>ptc_irq</a:t>
              </a:r>
              <a:endParaRPr lang="es-ES" sz="2400" dirty="0"/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4771273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/>
            <p:nvPr/>
          </p:nvCxnSpPr>
          <p:spPr>
            <a:xfrm>
              <a:off x="3869352" y="3657600"/>
              <a:ext cx="2745146" cy="68749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/>
            <p:nvPr/>
          </p:nvCxnSpPr>
          <p:spPr>
            <a:xfrm flipV="1">
              <a:off x="3869352" y="2498205"/>
              <a:ext cx="2745146" cy="766274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6749592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5916964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/>
                <a:t>irq_gpio_enable</a:t>
              </a:r>
              <a:endParaRPr lang="es-ES" sz="2400" dirty="0"/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5695505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 smtClean="0"/>
                <a:t>irq_ptc_enable</a:t>
              </a:r>
              <a:endParaRPr lang="es-ES" sz="2400" dirty="0"/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6786347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484" y="1524029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6614498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1</a:t>
              </a:r>
              <a:endParaRPr lang="es-ES" dirty="0"/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6614498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607190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0</a:t>
              </a:r>
              <a:endParaRPr lang="es-ES" dirty="0"/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6626044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1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19</Words>
  <Application>Microsoft Office PowerPoint</Application>
  <PresentationFormat>Panorámica</PresentationFormat>
  <Paragraphs>14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25</cp:revision>
  <dcterms:created xsi:type="dcterms:W3CDTF">2020-09-15T09:37:17Z</dcterms:created>
  <dcterms:modified xsi:type="dcterms:W3CDTF">2020-10-02T17:42:02Z</dcterms:modified>
</cp:coreProperties>
</file>