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799279" y="956016"/>
            <a:ext cx="8297679" cy="4364606"/>
            <a:chOff x="1799279" y="956016"/>
            <a:chExt cx="8297679" cy="4364606"/>
          </a:xfrm>
        </p:grpSpPr>
        <p:cxnSp>
          <p:nvCxnSpPr>
            <p:cNvPr id="15" name="Conector recto de flecha 14"/>
            <p:cNvCxnSpPr/>
            <p:nvPr/>
          </p:nvCxnSpPr>
          <p:spPr>
            <a:xfrm>
              <a:off x="4464739" y="2583927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2123535" y="2353095"/>
              <a:ext cx="23743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exu_i0_result_e4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 rot="5400000">
              <a:off x="5689361" y="1812671"/>
              <a:ext cx="88920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/>
            <p:cNvSpPr txBox="1"/>
            <p:nvPr/>
          </p:nvSpPr>
          <p:spPr>
            <a:xfrm>
              <a:off x="5151899" y="956016"/>
              <a:ext cx="1957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控制信号</a:t>
              </a: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4800662" y="248557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4502328" y="2257271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sp>
          <p:nvSpPr>
            <p:cNvPr id="2" name="Trapecio 1"/>
            <p:cNvSpPr/>
            <p:nvPr/>
          </p:nvSpPr>
          <p:spPr>
            <a:xfrm rot="5400000">
              <a:off x="4231159" y="2837731"/>
              <a:ext cx="3605671" cy="1360111"/>
            </a:xfrm>
            <a:prstGeom prst="trapezoid">
              <a:avLst>
                <a:gd name="adj" fmla="val 6957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0" name="Conector recto de flecha 99"/>
            <p:cNvCxnSpPr/>
            <p:nvPr/>
          </p:nvCxnSpPr>
          <p:spPr>
            <a:xfrm>
              <a:off x="4461145" y="448741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CuadroTexto 110"/>
            <p:cNvSpPr txBox="1"/>
            <p:nvPr/>
          </p:nvSpPr>
          <p:spPr>
            <a:xfrm>
              <a:off x="2731617" y="3310892"/>
              <a:ext cx="16059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i0_result_e4</a:t>
              </a:r>
            </a:p>
          </p:txBody>
        </p:sp>
        <p:cxnSp>
          <p:nvCxnSpPr>
            <p:cNvPr id="119" name="Conector recto 118"/>
            <p:cNvCxnSpPr/>
            <p:nvPr/>
          </p:nvCxnSpPr>
          <p:spPr>
            <a:xfrm flipV="1">
              <a:off x="4797068" y="43890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CuadroTexto 121"/>
            <p:cNvSpPr txBox="1"/>
            <p:nvPr/>
          </p:nvSpPr>
          <p:spPr>
            <a:xfrm>
              <a:off x="4498734" y="416075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cxnSp>
          <p:nvCxnSpPr>
            <p:cNvPr id="123" name="Conector recto de flecha 122"/>
            <p:cNvCxnSpPr/>
            <p:nvPr/>
          </p:nvCxnSpPr>
          <p:spPr>
            <a:xfrm>
              <a:off x="6710591" y="3519106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cto 129"/>
            <p:cNvCxnSpPr/>
            <p:nvPr/>
          </p:nvCxnSpPr>
          <p:spPr>
            <a:xfrm flipV="1">
              <a:off x="7157855" y="3433067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/>
            <p:cNvSpPr txBox="1"/>
            <p:nvPr/>
          </p:nvSpPr>
          <p:spPr>
            <a:xfrm>
              <a:off x="6859521" y="3204760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7610636" y="3285017"/>
              <a:ext cx="2486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i0_result_e4_final</a:t>
              </a: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4464739" y="354123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1799279" y="4244495"/>
              <a:ext cx="2701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lsu_result_corr_dc4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800662" y="344288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502328" y="321457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10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19</cp:revision>
  <dcterms:created xsi:type="dcterms:W3CDTF">2021-01-23T13:23:45Z</dcterms:created>
  <dcterms:modified xsi:type="dcterms:W3CDTF">2021-05-19T17:24:28Z</dcterms:modified>
</cp:coreProperties>
</file>