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02" autoAdjust="0"/>
    <p:restoredTop sz="94660"/>
  </p:normalViewPr>
  <p:slideViewPr>
    <p:cSldViewPr snapToGrid="0">
      <p:cViewPr varScale="1">
        <p:scale>
          <a:sx n="88" d="100"/>
          <a:sy n="88" d="100"/>
        </p:scale>
        <p:origin x="177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/>
        </p:nvGrpSpPr>
        <p:grpSpPr>
          <a:xfrm>
            <a:off x="-223492" y="162342"/>
            <a:ext cx="12253154" cy="5426514"/>
            <a:chOff x="-223492" y="162342"/>
            <a:chExt cx="12253154" cy="5426514"/>
          </a:xfrm>
        </p:grpSpPr>
        <p:sp>
          <p:nvSpPr>
            <p:cNvPr id="119" name="CuadroTexto 118"/>
            <p:cNvSpPr txBox="1"/>
            <p:nvPr/>
          </p:nvSpPr>
          <p:spPr>
            <a:xfrm>
              <a:off x="1446258" y="208376"/>
              <a:ext cx="8427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400" b="1" i="1"/>
                <a:t>周期1</a:t>
              </a:r>
            </a:p>
          </p:txBody>
        </p:sp>
        <p:sp>
          <p:nvSpPr>
            <p:cNvPr id="132" name="CuadroTexto 131"/>
            <p:cNvSpPr txBox="1"/>
            <p:nvPr/>
          </p:nvSpPr>
          <p:spPr>
            <a:xfrm>
              <a:off x="263166" y="1641365"/>
              <a:ext cx="7393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800" b="1">
                  <a:solidFill>
                    <a:schemeClr val="accent6">
                      <a:lumMod val="50000"/>
                    </a:schemeClr>
                  </a:solidFill>
                </a:rPr>
                <a:t>EX1</a:t>
              </a:r>
            </a:p>
          </p:txBody>
        </p:sp>
        <p:cxnSp>
          <p:nvCxnSpPr>
            <p:cNvPr id="3" name="Conector recto 2"/>
            <p:cNvCxnSpPr/>
            <p:nvPr/>
          </p:nvCxnSpPr>
          <p:spPr>
            <a:xfrm flipV="1">
              <a:off x="263166" y="2293798"/>
              <a:ext cx="11763181" cy="2140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ector recto 145"/>
            <p:cNvCxnSpPr/>
            <p:nvPr/>
          </p:nvCxnSpPr>
          <p:spPr>
            <a:xfrm>
              <a:off x="263166" y="3101007"/>
              <a:ext cx="11763180" cy="7800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CuadroTexto 174"/>
            <p:cNvSpPr txBox="1"/>
            <p:nvPr/>
          </p:nvSpPr>
          <p:spPr>
            <a:xfrm>
              <a:off x="266369" y="2426562"/>
              <a:ext cx="7393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800" b="1">
                  <a:solidFill>
                    <a:schemeClr val="accent6">
                      <a:lumMod val="50000"/>
                    </a:schemeClr>
                  </a:solidFill>
                </a:rPr>
                <a:t>EX2</a:t>
              </a:r>
            </a:p>
          </p:txBody>
        </p:sp>
        <p:sp>
          <p:nvSpPr>
            <p:cNvPr id="176" name="CuadroTexto 175"/>
            <p:cNvSpPr txBox="1"/>
            <p:nvPr/>
          </p:nvSpPr>
          <p:spPr>
            <a:xfrm>
              <a:off x="259831" y="3230489"/>
              <a:ext cx="7393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800" b="1">
                  <a:solidFill>
                    <a:schemeClr val="accent6">
                      <a:lumMod val="50000"/>
                    </a:schemeClr>
                  </a:solidFill>
                </a:rPr>
                <a:t>EX3</a:t>
              </a:r>
            </a:p>
          </p:txBody>
        </p:sp>
        <p:cxnSp>
          <p:nvCxnSpPr>
            <p:cNvPr id="209" name="Conector recto 208"/>
            <p:cNvCxnSpPr/>
            <p:nvPr/>
          </p:nvCxnSpPr>
          <p:spPr>
            <a:xfrm flipH="1">
              <a:off x="2429693" y="168966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CuadroTexto 54"/>
            <p:cNvSpPr txBox="1"/>
            <p:nvPr/>
          </p:nvSpPr>
          <p:spPr>
            <a:xfrm>
              <a:off x="-27237" y="839050"/>
              <a:ext cx="13066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800" b="1">
                  <a:solidFill>
                    <a:schemeClr val="accent6">
                      <a:lumMod val="50000"/>
                    </a:schemeClr>
                  </a:solidFill>
                </a:rPr>
                <a:t>译码</a:t>
              </a:r>
            </a:p>
          </p:txBody>
        </p:sp>
        <p:cxnSp>
          <p:nvCxnSpPr>
            <p:cNvPr id="56" name="Conector recto 55"/>
            <p:cNvCxnSpPr/>
            <p:nvPr/>
          </p:nvCxnSpPr>
          <p:spPr>
            <a:xfrm flipV="1">
              <a:off x="256430" y="1491483"/>
              <a:ext cx="11763181" cy="2140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CuadroTexto 58"/>
            <p:cNvSpPr txBox="1"/>
            <p:nvPr/>
          </p:nvSpPr>
          <p:spPr>
            <a:xfrm>
              <a:off x="1588784" y="880707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add</a:t>
              </a:r>
            </a:p>
          </p:txBody>
        </p:sp>
        <p:sp>
          <p:nvSpPr>
            <p:cNvPr id="60" name="Rectángulo 59"/>
            <p:cNvSpPr/>
            <p:nvPr/>
          </p:nvSpPr>
          <p:spPr>
            <a:xfrm>
              <a:off x="1489071" y="858286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66" name="Conector recto 65"/>
            <p:cNvCxnSpPr/>
            <p:nvPr/>
          </p:nvCxnSpPr>
          <p:spPr>
            <a:xfrm flipV="1">
              <a:off x="266481" y="3897313"/>
              <a:ext cx="11763181" cy="2140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ector recto 66"/>
            <p:cNvCxnSpPr/>
            <p:nvPr/>
          </p:nvCxnSpPr>
          <p:spPr>
            <a:xfrm>
              <a:off x="266481" y="4704522"/>
              <a:ext cx="11763180" cy="7800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CuadroTexto 67"/>
            <p:cNvSpPr txBox="1"/>
            <p:nvPr/>
          </p:nvSpPr>
          <p:spPr>
            <a:xfrm>
              <a:off x="-42900" y="4030077"/>
              <a:ext cx="136447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800" b="1">
                  <a:solidFill>
                    <a:schemeClr val="accent6">
                      <a:lumMod val="50000"/>
                    </a:schemeClr>
                  </a:solidFill>
                </a:rPr>
                <a:t>提交</a:t>
              </a:r>
            </a:p>
          </p:txBody>
        </p:sp>
        <p:sp>
          <p:nvSpPr>
            <p:cNvPr id="69" name="CuadroTexto 68"/>
            <p:cNvSpPr txBox="1"/>
            <p:nvPr/>
          </p:nvSpPr>
          <p:spPr>
            <a:xfrm>
              <a:off x="-223492" y="4834004"/>
              <a:ext cx="171258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800" b="1">
                  <a:solidFill>
                    <a:schemeClr val="accent6">
                      <a:lumMod val="50000"/>
                    </a:schemeClr>
                  </a:solidFill>
                </a:rPr>
                <a:t>回写</a:t>
              </a:r>
            </a:p>
          </p:txBody>
        </p:sp>
        <p:sp>
          <p:nvSpPr>
            <p:cNvPr id="78" name="CuadroTexto 77"/>
            <p:cNvSpPr txBox="1"/>
            <p:nvPr/>
          </p:nvSpPr>
          <p:spPr>
            <a:xfrm>
              <a:off x="2602510" y="201752"/>
              <a:ext cx="8427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400" b="1" i="1"/>
                <a:t>周期2</a:t>
              </a:r>
            </a:p>
          </p:txBody>
        </p:sp>
        <p:cxnSp>
          <p:nvCxnSpPr>
            <p:cNvPr id="79" name="Conector recto 78"/>
            <p:cNvCxnSpPr/>
            <p:nvPr/>
          </p:nvCxnSpPr>
          <p:spPr>
            <a:xfrm flipH="1">
              <a:off x="3585946" y="162342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CuadroTexto 79"/>
            <p:cNvSpPr txBox="1"/>
            <p:nvPr/>
          </p:nvSpPr>
          <p:spPr>
            <a:xfrm>
              <a:off x="2745037" y="874083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sub</a:t>
              </a:r>
            </a:p>
          </p:txBody>
        </p:sp>
        <p:sp>
          <p:nvSpPr>
            <p:cNvPr id="81" name="Rectángulo 80"/>
            <p:cNvSpPr/>
            <p:nvPr/>
          </p:nvSpPr>
          <p:spPr>
            <a:xfrm>
              <a:off x="2645324" y="851662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2" name="CuadroTexto 81"/>
            <p:cNvSpPr txBox="1"/>
            <p:nvPr/>
          </p:nvSpPr>
          <p:spPr>
            <a:xfrm>
              <a:off x="2745036" y="1666574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add</a:t>
              </a:r>
            </a:p>
          </p:txBody>
        </p:sp>
        <p:sp>
          <p:nvSpPr>
            <p:cNvPr id="83" name="Rectángulo 82"/>
            <p:cNvSpPr/>
            <p:nvPr/>
          </p:nvSpPr>
          <p:spPr>
            <a:xfrm>
              <a:off x="2645323" y="1644153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4" name="CuadroTexto 83"/>
            <p:cNvSpPr txBox="1"/>
            <p:nvPr/>
          </p:nvSpPr>
          <p:spPr>
            <a:xfrm>
              <a:off x="3765386" y="211691"/>
              <a:ext cx="8427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400" b="1" i="1"/>
                <a:t>周期3</a:t>
              </a:r>
            </a:p>
          </p:txBody>
        </p:sp>
        <p:cxnSp>
          <p:nvCxnSpPr>
            <p:cNvPr id="85" name="Conector recto 84"/>
            <p:cNvCxnSpPr/>
            <p:nvPr/>
          </p:nvCxnSpPr>
          <p:spPr>
            <a:xfrm flipH="1">
              <a:off x="4748822" y="172281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CuadroTexto 87"/>
            <p:cNvSpPr txBox="1"/>
            <p:nvPr/>
          </p:nvSpPr>
          <p:spPr>
            <a:xfrm>
              <a:off x="4921639" y="205067"/>
              <a:ext cx="8427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400" b="1" i="1"/>
                <a:t>周期4</a:t>
              </a:r>
            </a:p>
          </p:txBody>
        </p:sp>
        <p:cxnSp>
          <p:nvCxnSpPr>
            <p:cNvPr id="89" name="Conector recto 88"/>
            <p:cNvCxnSpPr/>
            <p:nvPr/>
          </p:nvCxnSpPr>
          <p:spPr>
            <a:xfrm flipH="1">
              <a:off x="5905075" y="165657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CuadroTexto 89"/>
            <p:cNvSpPr txBox="1"/>
            <p:nvPr/>
          </p:nvSpPr>
          <p:spPr>
            <a:xfrm>
              <a:off x="5064166" y="877398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xor</a:t>
              </a:r>
            </a:p>
          </p:txBody>
        </p:sp>
        <p:sp>
          <p:nvSpPr>
            <p:cNvPr id="91" name="Rectángulo 90"/>
            <p:cNvSpPr/>
            <p:nvPr/>
          </p:nvSpPr>
          <p:spPr>
            <a:xfrm>
              <a:off x="4964453" y="854977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2" name="CuadroTexto 91"/>
            <p:cNvSpPr txBox="1"/>
            <p:nvPr/>
          </p:nvSpPr>
          <p:spPr>
            <a:xfrm>
              <a:off x="5064165" y="1669889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 </a:t>
              </a:r>
              <a:r>
                <a:rPr lang="zh-CN" dirty="1" sz="2000" b="1">
                  <a:solidFill>
                    <a:srgbClr val="FF0000"/>
                  </a:solidFill>
                </a:rPr>
                <a:t>or</a:t>
              </a:r>
            </a:p>
          </p:txBody>
        </p:sp>
        <p:sp>
          <p:nvSpPr>
            <p:cNvPr id="93" name="Rectángulo 92"/>
            <p:cNvSpPr/>
            <p:nvPr/>
          </p:nvSpPr>
          <p:spPr>
            <a:xfrm>
              <a:off x="4964452" y="1647468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4" name="CuadroTexto 93"/>
            <p:cNvSpPr txBox="1"/>
            <p:nvPr/>
          </p:nvSpPr>
          <p:spPr>
            <a:xfrm>
              <a:off x="5057542" y="2490851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sub</a:t>
              </a:r>
            </a:p>
          </p:txBody>
        </p:sp>
        <p:sp>
          <p:nvSpPr>
            <p:cNvPr id="95" name="Rectángulo 94"/>
            <p:cNvSpPr/>
            <p:nvPr/>
          </p:nvSpPr>
          <p:spPr>
            <a:xfrm>
              <a:off x="4957829" y="2468430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6" name="CuadroTexto 95"/>
            <p:cNvSpPr txBox="1"/>
            <p:nvPr/>
          </p:nvSpPr>
          <p:spPr>
            <a:xfrm>
              <a:off x="5057541" y="3283342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add</a:t>
              </a:r>
            </a:p>
          </p:txBody>
        </p:sp>
        <p:sp>
          <p:nvSpPr>
            <p:cNvPr id="97" name="Rectángulo 96"/>
            <p:cNvSpPr/>
            <p:nvPr/>
          </p:nvSpPr>
          <p:spPr>
            <a:xfrm>
              <a:off x="4957828" y="3260921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8" name="CuadroTexto 97"/>
            <p:cNvSpPr txBox="1"/>
            <p:nvPr/>
          </p:nvSpPr>
          <p:spPr>
            <a:xfrm>
              <a:off x="3894661" y="880713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 </a:t>
              </a:r>
              <a:r>
                <a:rPr lang="zh-CN" dirty="1" sz="2000" b="1">
                  <a:solidFill>
                    <a:srgbClr val="FF0000"/>
                  </a:solidFill>
                </a:rPr>
                <a:t>or</a:t>
              </a:r>
            </a:p>
          </p:txBody>
        </p:sp>
        <p:sp>
          <p:nvSpPr>
            <p:cNvPr id="99" name="Rectángulo 98"/>
            <p:cNvSpPr/>
            <p:nvPr/>
          </p:nvSpPr>
          <p:spPr>
            <a:xfrm>
              <a:off x="3794948" y="858292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0" name="CuadroTexto 99"/>
            <p:cNvSpPr txBox="1"/>
            <p:nvPr/>
          </p:nvSpPr>
          <p:spPr>
            <a:xfrm>
              <a:off x="3894660" y="1673204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sub</a:t>
              </a:r>
            </a:p>
          </p:txBody>
        </p:sp>
        <p:sp>
          <p:nvSpPr>
            <p:cNvPr id="101" name="Rectángulo 100"/>
            <p:cNvSpPr/>
            <p:nvPr/>
          </p:nvSpPr>
          <p:spPr>
            <a:xfrm>
              <a:off x="3794947" y="1650783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2" name="CuadroTexto 101"/>
            <p:cNvSpPr txBox="1"/>
            <p:nvPr/>
          </p:nvSpPr>
          <p:spPr>
            <a:xfrm>
              <a:off x="3888037" y="2494166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add</a:t>
              </a:r>
            </a:p>
          </p:txBody>
        </p:sp>
        <p:sp>
          <p:nvSpPr>
            <p:cNvPr id="103" name="Rectángulo 102"/>
            <p:cNvSpPr/>
            <p:nvPr/>
          </p:nvSpPr>
          <p:spPr>
            <a:xfrm>
              <a:off x="3788324" y="2471745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6" name="CuadroTexto 105"/>
            <p:cNvSpPr txBox="1"/>
            <p:nvPr/>
          </p:nvSpPr>
          <p:spPr>
            <a:xfrm>
              <a:off x="6069203" y="208382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400" b="1" i="1"/>
                <a:t>周期5</a:t>
              </a:r>
            </a:p>
          </p:txBody>
        </p:sp>
        <p:sp>
          <p:nvSpPr>
            <p:cNvPr id="107" name="CuadroTexto 106"/>
            <p:cNvSpPr txBox="1"/>
            <p:nvPr/>
          </p:nvSpPr>
          <p:spPr>
            <a:xfrm>
              <a:off x="6210480" y="1685785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xor</a:t>
              </a:r>
            </a:p>
          </p:txBody>
        </p:sp>
        <p:sp>
          <p:nvSpPr>
            <p:cNvPr id="108" name="Rectángulo 107"/>
            <p:cNvSpPr/>
            <p:nvPr/>
          </p:nvSpPr>
          <p:spPr>
            <a:xfrm>
              <a:off x="6110767" y="1663364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9" name="CuadroTexto 108"/>
            <p:cNvSpPr txBox="1"/>
            <p:nvPr/>
          </p:nvSpPr>
          <p:spPr>
            <a:xfrm>
              <a:off x="6210479" y="2478276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 </a:t>
              </a:r>
              <a:r>
                <a:rPr lang="zh-CN" dirty="1" sz="2000" b="1">
                  <a:solidFill>
                    <a:srgbClr val="FF0000"/>
                  </a:solidFill>
                </a:rPr>
                <a:t>or</a:t>
              </a:r>
            </a:p>
          </p:txBody>
        </p:sp>
        <p:sp>
          <p:nvSpPr>
            <p:cNvPr id="110" name="Rectángulo 109"/>
            <p:cNvSpPr/>
            <p:nvPr/>
          </p:nvSpPr>
          <p:spPr>
            <a:xfrm>
              <a:off x="6110766" y="2455855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2" name="CuadroTexto 111"/>
            <p:cNvSpPr txBox="1"/>
            <p:nvPr/>
          </p:nvSpPr>
          <p:spPr>
            <a:xfrm>
              <a:off x="6203856" y="3299238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sub</a:t>
              </a:r>
            </a:p>
          </p:txBody>
        </p:sp>
        <p:sp>
          <p:nvSpPr>
            <p:cNvPr id="113" name="Rectángulo 112"/>
            <p:cNvSpPr/>
            <p:nvPr/>
          </p:nvSpPr>
          <p:spPr>
            <a:xfrm>
              <a:off x="6104143" y="3276817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4" name="CuadroTexto 113"/>
            <p:cNvSpPr txBox="1"/>
            <p:nvPr/>
          </p:nvSpPr>
          <p:spPr>
            <a:xfrm>
              <a:off x="6203855" y="4091729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add</a:t>
              </a:r>
            </a:p>
          </p:txBody>
        </p:sp>
        <p:sp>
          <p:nvSpPr>
            <p:cNvPr id="115" name="Rectángulo 114"/>
            <p:cNvSpPr/>
            <p:nvPr/>
          </p:nvSpPr>
          <p:spPr>
            <a:xfrm>
              <a:off x="6104142" y="4069308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16" name="Conector recto 115"/>
            <p:cNvCxnSpPr/>
            <p:nvPr/>
          </p:nvCxnSpPr>
          <p:spPr>
            <a:xfrm flipH="1">
              <a:off x="7081208" y="168972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CuadroTexto 116"/>
            <p:cNvSpPr txBox="1"/>
            <p:nvPr/>
          </p:nvSpPr>
          <p:spPr>
            <a:xfrm>
              <a:off x="7245336" y="211697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400" b="1" i="1"/>
                <a:t>周期6</a:t>
              </a:r>
            </a:p>
          </p:txBody>
        </p:sp>
        <p:sp>
          <p:nvSpPr>
            <p:cNvPr id="118" name="CuadroTexto 117"/>
            <p:cNvSpPr txBox="1"/>
            <p:nvPr/>
          </p:nvSpPr>
          <p:spPr>
            <a:xfrm>
              <a:off x="7386613" y="2494171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xor</a:t>
              </a:r>
            </a:p>
          </p:txBody>
        </p:sp>
        <p:sp>
          <p:nvSpPr>
            <p:cNvPr id="120" name="Rectángulo 119"/>
            <p:cNvSpPr/>
            <p:nvPr/>
          </p:nvSpPr>
          <p:spPr>
            <a:xfrm>
              <a:off x="7286900" y="2471750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1" name="CuadroTexto 120"/>
            <p:cNvSpPr txBox="1"/>
            <p:nvPr/>
          </p:nvSpPr>
          <p:spPr>
            <a:xfrm>
              <a:off x="7386612" y="3286662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 </a:t>
              </a:r>
              <a:r>
                <a:rPr lang="zh-CN" dirty="1" sz="2000" b="1">
                  <a:solidFill>
                    <a:srgbClr val="FF0000"/>
                  </a:solidFill>
                </a:rPr>
                <a:t>or</a:t>
              </a:r>
            </a:p>
          </p:txBody>
        </p:sp>
        <p:sp>
          <p:nvSpPr>
            <p:cNvPr id="122" name="Rectángulo 121"/>
            <p:cNvSpPr/>
            <p:nvPr/>
          </p:nvSpPr>
          <p:spPr>
            <a:xfrm>
              <a:off x="7286899" y="3264241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4" name="CuadroTexto 123"/>
            <p:cNvSpPr txBox="1"/>
            <p:nvPr/>
          </p:nvSpPr>
          <p:spPr>
            <a:xfrm>
              <a:off x="7379989" y="4107624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sub</a:t>
              </a:r>
            </a:p>
          </p:txBody>
        </p:sp>
        <p:sp>
          <p:nvSpPr>
            <p:cNvPr id="125" name="Rectángulo 124"/>
            <p:cNvSpPr/>
            <p:nvPr/>
          </p:nvSpPr>
          <p:spPr>
            <a:xfrm>
              <a:off x="7280276" y="4085203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6" name="CuadroTexto 125"/>
            <p:cNvSpPr txBox="1"/>
            <p:nvPr/>
          </p:nvSpPr>
          <p:spPr>
            <a:xfrm>
              <a:off x="7379988" y="4900115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add</a:t>
              </a:r>
            </a:p>
          </p:txBody>
        </p:sp>
        <p:sp>
          <p:nvSpPr>
            <p:cNvPr id="127" name="Rectángulo 126"/>
            <p:cNvSpPr/>
            <p:nvPr/>
          </p:nvSpPr>
          <p:spPr>
            <a:xfrm>
              <a:off x="7280275" y="4877694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28" name="Conector recto 127"/>
            <p:cNvCxnSpPr/>
            <p:nvPr/>
          </p:nvCxnSpPr>
          <p:spPr>
            <a:xfrm flipH="1">
              <a:off x="8247396" y="182226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CuadroTexto 128"/>
            <p:cNvSpPr txBox="1"/>
            <p:nvPr/>
          </p:nvSpPr>
          <p:spPr>
            <a:xfrm>
              <a:off x="8411524" y="224951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400" b="1" i="1"/>
                <a:t>周期7</a:t>
              </a:r>
            </a:p>
          </p:txBody>
        </p:sp>
        <p:sp>
          <p:nvSpPr>
            <p:cNvPr id="131" name="CuadroTexto 130"/>
            <p:cNvSpPr txBox="1"/>
            <p:nvPr/>
          </p:nvSpPr>
          <p:spPr>
            <a:xfrm>
              <a:off x="8552801" y="3292618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xor</a:t>
              </a:r>
            </a:p>
          </p:txBody>
        </p:sp>
        <p:sp>
          <p:nvSpPr>
            <p:cNvPr id="133" name="Rectángulo 132"/>
            <p:cNvSpPr/>
            <p:nvPr/>
          </p:nvSpPr>
          <p:spPr>
            <a:xfrm>
              <a:off x="8453088" y="3270197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4" name="CuadroTexto 133"/>
            <p:cNvSpPr txBox="1"/>
            <p:nvPr/>
          </p:nvSpPr>
          <p:spPr>
            <a:xfrm>
              <a:off x="8552800" y="4085109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 </a:t>
              </a:r>
              <a:r>
                <a:rPr lang="zh-CN" dirty="1" sz="2000" b="1">
                  <a:solidFill>
                    <a:srgbClr val="FF0000"/>
                  </a:solidFill>
                </a:rPr>
                <a:t>or</a:t>
              </a:r>
            </a:p>
          </p:txBody>
        </p:sp>
        <p:sp>
          <p:nvSpPr>
            <p:cNvPr id="135" name="Rectángulo 134"/>
            <p:cNvSpPr/>
            <p:nvPr/>
          </p:nvSpPr>
          <p:spPr>
            <a:xfrm>
              <a:off x="8453087" y="4062688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6" name="CuadroTexto 135"/>
            <p:cNvSpPr txBox="1"/>
            <p:nvPr/>
          </p:nvSpPr>
          <p:spPr>
            <a:xfrm>
              <a:off x="8546177" y="4906071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sub</a:t>
              </a:r>
            </a:p>
          </p:txBody>
        </p:sp>
        <p:sp>
          <p:nvSpPr>
            <p:cNvPr id="147" name="Rectángulo 146"/>
            <p:cNvSpPr/>
            <p:nvPr/>
          </p:nvSpPr>
          <p:spPr>
            <a:xfrm>
              <a:off x="8446464" y="4883650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50" name="Conector recto 149"/>
            <p:cNvCxnSpPr/>
            <p:nvPr/>
          </p:nvCxnSpPr>
          <p:spPr>
            <a:xfrm flipH="1">
              <a:off x="9423522" y="185541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CuadroTexto 150"/>
            <p:cNvSpPr txBox="1"/>
            <p:nvPr/>
          </p:nvSpPr>
          <p:spPr>
            <a:xfrm>
              <a:off x="9587650" y="228266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400" b="1" i="1"/>
                <a:t>周期8</a:t>
              </a:r>
            </a:p>
          </p:txBody>
        </p:sp>
        <p:sp>
          <p:nvSpPr>
            <p:cNvPr id="152" name="CuadroTexto 151"/>
            <p:cNvSpPr txBox="1"/>
            <p:nvPr/>
          </p:nvSpPr>
          <p:spPr>
            <a:xfrm>
              <a:off x="9728927" y="4091064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xor</a:t>
              </a:r>
            </a:p>
          </p:txBody>
        </p:sp>
        <p:sp>
          <p:nvSpPr>
            <p:cNvPr id="153" name="Rectángulo 152"/>
            <p:cNvSpPr/>
            <p:nvPr/>
          </p:nvSpPr>
          <p:spPr>
            <a:xfrm>
              <a:off x="9629214" y="4068643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4" name="CuadroTexto 153"/>
            <p:cNvSpPr txBox="1"/>
            <p:nvPr/>
          </p:nvSpPr>
          <p:spPr>
            <a:xfrm>
              <a:off x="9728926" y="4883555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 </a:t>
              </a:r>
              <a:r>
                <a:rPr lang="zh-CN" dirty="1" sz="2000" b="1">
                  <a:solidFill>
                    <a:srgbClr val="FF0000"/>
                  </a:solidFill>
                </a:rPr>
                <a:t>or</a:t>
              </a:r>
            </a:p>
          </p:txBody>
        </p:sp>
        <p:sp>
          <p:nvSpPr>
            <p:cNvPr id="155" name="Rectángulo 154"/>
            <p:cNvSpPr/>
            <p:nvPr/>
          </p:nvSpPr>
          <p:spPr>
            <a:xfrm>
              <a:off x="9629213" y="4861134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58" name="Conector recto 157"/>
            <p:cNvCxnSpPr/>
            <p:nvPr/>
          </p:nvCxnSpPr>
          <p:spPr>
            <a:xfrm flipH="1">
              <a:off x="10629471" y="188856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9" name="CuadroTexto 158"/>
            <p:cNvSpPr txBox="1"/>
            <p:nvPr/>
          </p:nvSpPr>
          <p:spPr>
            <a:xfrm>
              <a:off x="10793599" y="231581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400" b="1" i="1"/>
                <a:t>周期9</a:t>
              </a:r>
            </a:p>
          </p:txBody>
        </p:sp>
        <p:sp>
          <p:nvSpPr>
            <p:cNvPr id="160" name="CuadroTexto 159"/>
            <p:cNvSpPr txBox="1"/>
            <p:nvPr/>
          </p:nvSpPr>
          <p:spPr>
            <a:xfrm>
              <a:off x="10934876" y="4889510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xor</a:t>
              </a:r>
            </a:p>
          </p:txBody>
        </p:sp>
        <p:sp>
          <p:nvSpPr>
            <p:cNvPr id="161" name="Rectángulo 160"/>
            <p:cNvSpPr/>
            <p:nvPr/>
          </p:nvSpPr>
          <p:spPr>
            <a:xfrm>
              <a:off x="10835163" y="4867089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54</Words>
  <Application>Microsoft Office PowerPoint</Application>
  <PresentationFormat>Panorámica</PresentationFormat>
  <Paragraphs>39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26</cp:revision>
  <dcterms:created xsi:type="dcterms:W3CDTF">2021-01-23T13:23:45Z</dcterms:created>
  <dcterms:modified xsi:type="dcterms:W3CDTF">2021-10-10T14:51:00Z</dcterms:modified>
</cp:coreProperties>
</file>