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2888150" y="1032302"/>
            <a:ext cx="6963773" cy="4906382"/>
            <a:chOff x="2888150" y="1032302"/>
            <a:chExt cx="6963773" cy="4906382"/>
          </a:xfrm>
        </p:grpSpPr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5273644" y="2201419"/>
              <a:ext cx="1109214" cy="31516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指令4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指令6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指令7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指令8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指令9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…</a:t>
              </a:r>
            </a:p>
          </p:txBody>
        </p:sp>
        <p:sp>
          <p:nvSpPr>
            <p:cNvPr id="30" name="Text Box 7"/>
            <p:cNvSpPr txBox="1">
              <a:spLocks noChangeArrowheads="1"/>
            </p:cNvSpPr>
            <p:nvPr/>
          </p:nvSpPr>
          <p:spPr bwMode="auto">
            <a:xfrm>
              <a:off x="5230490" y="1790386"/>
              <a:ext cx="120994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CN" dirty="1" b="1" u="sng"/>
                <a:t>程序</a:t>
              </a:r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>
              <a:off x="6545231" y="2301764"/>
              <a:ext cx="0" cy="900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40" name="Line 14"/>
            <p:cNvSpPr>
              <a:spLocks noChangeShapeType="1"/>
            </p:cNvSpPr>
            <p:nvPr/>
          </p:nvSpPr>
          <p:spPr bwMode="auto">
            <a:xfrm flipV="1">
              <a:off x="6608731" y="1666224"/>
              <a:ext cx="1554282" cy="154993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48" name="Line 15"/>
            <p:cNvSpPr>
              <a:spLocks noChangeShapeType="1"/>
            </p:cNvSpPr>
            <p:nvPr/>
          </p:nvSpPr>
          <p:spPr bwMode="auto">
            <a:xfrm>
              <a:off x="8220593" y="1666224"/>
              <a:ext cx="0" cy="162000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3" name="Line 22"/>
            <p:cNvSpPr>
              <a:spLocks noChangeShapeType="1"/>
            </p:cNvSpPr>
            <p:nvPr/>
          </p:nvSpPr>
          <p:spPr bwMode="auto">
            <a:xfrm flipH="1">
              <a:off x="6608729" y="3261925"/>
              <a:ext cx="1470352" cy="30718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4" name="Line 23"/>
            <p:cNvSpPr>
              <a:spLocks noChangeShapeType="1"/>
            </p:cNvSpPr>
            <p:nvPr/>
          </p:nvSpPr>
          <p:spPr bwMode="auto">
            <a:xfrm>
              <a:off x="6545231" y="4363264"/>
              <a:ext cx="0" cy="82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5" name="Line 27"/>
            <p:cNvSpPr>
              <a:spLocks noChangeShapeType="1"/>
            </p:cNvSpPr>
            <p:nvPr/>
          </p:nvSpPr>
          <p:spPr bwMode="auto">
            <a:xfrm>
              <a:off x="6545230" y="3576683"/>
              <a:ext cx="3053" cy="46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8" name="Text Box 28"/>
            <p:cNvSpPr txBox="1">
              <a:spLocks noChangeArrowheads="1"/>
            </p:cNvSpPr>
            <p:nvPr/>
          </p:nvSpPr>
          <p:spPr bwMode="auto">
            <a:xfrm>
              <a:off x="8250451" y="1503223"/>
              <a:ext cx="1510670" cy="185897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指令4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…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返回指令</a:t>
              </a:r>
            </a:p>
          </p:txBody>
        </p:sp>
        <p:sp>
          <p:nvSpPr>
            <p:cNvPr id="59" name="Text Box 29"/>
            <p:cNvSpPr txBox="1">
              <a:spLocks noChangeArrowheads="1"/>
            </p:cNvSpPr>
            <p:nvPr/>
          </p:nvSpPr>
          <p:spPr bwMode="auto">
            <a:xfrm>
              <a:off x="8238942" y="1127165"/>
              <a:ext cx="1042273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CN" dirty="1" b="1" u="sng"/>
                <a:t>GPIO-ISR</a:t>
              </a:r>
            </a:p>
          </p:txBody>
        </p:sp>
        <p:sp>
          <p:nvSpPr>
            <p:cNvPr id="68" name="Line 14"/>
            <p:cNvSpPr>
              <a:spLocks noChangeShapeType="1"/>
            </p:cNvSpPr>
            <p:nvPr/>
          </p:nvSpPr>
          <p:spPr bwMode="auto">
            <a:xfrm>
              <a:off x="6561722" y="4068670"/>
              <a:ext cx="1601291" cy="677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69" name="Line 22"/>
            <p:cNvSpPr>
              <a:spLocks noChangeShapeType="1"/>
            </p:cNvSpPr>
            <p:nvPr/>
          </p:nvSpPr>
          <p:spPr bwMode="auto">
            <a:xfrm flipH="1" flipV="1">
              <a:off x="6592239" y="4305403"/>
              <a:ext cx="1570774" cy="1465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28" name="Rectángulo 27"/>
            <p:cNvSpPr/>
            <p:nvPr/>
          </p:nvSpPr>
          <p:spPr>
            <a:xfrm>
              <a:off x="5039098" y="1032302"/>
              <a:ext cx="4812825" cy="49063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8" name="Text Box 28"/>
            <p:cNvSpPr txBox="1">
              <a:spLocks noChangeArrowheads="1"/>
            </p:cNvSpPr>
            <p:nvPr/>
          </p:nvSpPr>
          <p:spPr bwMode="auto">
            <a:xfrm>
              <a:off x="8250451" y="4019231"/>
              <a:ext cx="1510670" cy="185897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指令4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指令5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…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返回指令</a:t>
              </a:r>
            </a:p>
          </p:txBody>
        </p:sp>
        <p:sp>
          <p:nvSpPr>
            <p:cNvPr id="79" name="Text Box 29"/>
            <p:cNvSpPr txBox="1">
              <a:spLocks noChangeArrowheads="1"/>
            </p:cNvSpPr>
            <p:nvPr/>
          </p:nvSpPr>
          <p:spPr bwMode="auto">
            <a:xfrm>
              <a:off x="8252416" y="3643173"/>
              <a:ext cx="1109599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CN" dirty="1" b="1" u="sng"/>
                <a:t>定时器ISR</a:t>
              </a:r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8216502" y="4150412"/>
              <a:ext cx="0" cy="162000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4057320" y="2894851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CN" dirty="1" sz="1400"/>
                <a:t>中断通知</a:t>
              </a:r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2890603" y="4068670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34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35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CN" dirty="1" sz="1600" b="1"/>
                  <a:t>定时器</a:t>
                </a:r>
              </a:p>
            </p:txBody>
          </p:sp>
        </p:grpSp>
        <p:grpSp>
          <p:nvGrpSpPr>
            <p:cNvPr id="37" name="Grupo 36"/>
            <p:cNvGrpSpPr/>
            <p:nvPr/>
          </p:nvGrpSpPr>
          <p:grpSpPr>
            <a:xfrm>
              <a:off x="2888150" y="3291865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39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41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CN" dirty="1" sz="1600" b="1"/>
                  <a:t>GPIO</a:t>
                </a:r>
              </a:p>
            </p:txBody>
          </p:sp>
        </p:grpSp>
        <p:cxnSp>
          <p:nvCxnSpPr>
            <p:cNvPr id="43" name="Conector recto de flecha 42"/>
            <p:cNvCxnSpPr/>
            <p:nvPr/>
          </p:nvCxnSpPr>
          <p:spPr>
            <a:xfrm>
              <a:off x="4018253" y="3429073"/>
              <a:ext cx="1319753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4043066" y="4190630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CN" dirty="1" sz="1400"/>
                <a:t>中断通知</a:t>
              </a:r>
            </a:p>
          </p:txBody>
        </p:sp>
        <p:cxnSp>
          <p:nvCxnSpPr>
            <p:cNvPr id="45" name="Conector recto de flecha 44"/>
            <p:cNvCxnSpPr/>
            <p:nvPr/>
          </p:nvCxnSpPr>
          <p:spPr>
            <a:xfrm>
              <a:off x="3998754" y="4190630"/>
              <a:ext cx="13197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54</Words>
  <Application>Microsoft Office PowerPoint</Application>
  <PresentationFormat>Panorámica</PresentationFormat>
  <Paragraphs>33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20</cp:revision>
  <dcterms:created xsi:type="dcterms:W3CDTF">2020-09-15T09:37:17Z</dcterms:created>
  <dcterms:modified xsi:type="dcterms:W3CDTF">2020-10-06T06:09:03Z</dcterms:modified>
</cp:coreProperties>
</file>