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52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modificar el estilo de título del patrón</a:t>
            </a:r>
            <a:endParaRPr lang="zh-CN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editar el estilo de subtítulo del patrón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阶段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563DC98-DFE2-261B-601A-46FD6ED870DA}"/>
              </a:ext>
            </a:extLst>
          </p:cNvPr>
          <p:cNvSpPr txBox="1"/>
          <p:nvPr/>
        </p:nvSpPr>
        <p:spPr>
          <a:xfrm>
            <a:off x="5377103" y="141426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对齐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译码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存储管道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B60A4BB-7D90-E255-2BE6-1DA047DBC0F0}"/>
              </a:ext>
            </a:extLst>
          </p:cNvPr>
          <p:cNvSpPr txBox="1"/>
          <p:nvPr/>
        </p:nvSpPr>
        <p:spPr>
          <a:xfrm>
            <a:off x="9227367" y="3160883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E83A327-7C17-013E-D95C-760EED6F06D5}"/>
              </a:ext>
            </a:extLst>
          </p:cNvPr>
          <p:cNvSpPr txBox="1"/>
          <p:nvPr/>
        </p:nvSpPr>
        <p:spPr>
          <a:xfrm>
            <a:off x="4521448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69CF7D3-7C7B-9FC0-D314-D4551553D47F}"/>
              </a:ext>
            </a:extLst>
          </p:cNvPr>
          <p:cNvSpPr txBox="1"/>
          <p:nvPr/>
        </p:nvSpPr>
        <p:spPr>
          <a:xfrm>
            <a:off x="9320218" y="4056444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周期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7A8F812-DE0A-34ED-BE3D-4F712414639D}"/>
              </a:ext>
            </a:extLst>
          </p:cNvPr>
          <p:cNvSpPr txBox="1"/>
          <p:nvPr/>
        </p:nvSpPr>
        <p:spPr>
          <a:xfrm>
            <a:off x="7734911" y="5024745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回写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6" name="文本框 12">
            <a:extLst>
              <a:ext uri="{FF2B5EF4-FFF2-40B4-BE49-F238E27FC236}">
                <a16:creationId xmlns:a16="http://schemas.microsoft.com/office/drawing/2014/main" xmlns="" id="{91884C5F-821A-D6FF-B576-B563C7A0F38F}"/>
              </a:ext>
            </a:extLst>
          </p:cNvPr>
          <p:cNvSpPr txBox="1"/>
          <p:nvPr/>
        </p:nvSpPr>
        <p:spPr>
          <a:xfrm>
            <a:off x="4576407" y="319110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CN" altLang="en-US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27" name="Conector recto 9"/>
          <p:cNvCxnSpPr/>
          <p:nvPr/>
        </p:nvCxnSpPr>
        <p:spPr>
          <a:xfrm>
            <a:off x="4422330" y="2623930"/>
            <a:ext cx="2097156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10"/>
          <p:cNvCxnSpPr/>
          <p:nvPr/>
        </p:nvCxnSpPr>
        <p:spPr>
          <a:xfrm rot="5400000">
            <a:off x="2436063" y="4621930"/>
            <a:ext cx="3996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11"/>
          <p:cNvCxnSpPr/>
          <p:nvPr/>
        </p:nvCxnSpPr>
        <p:spPr>
          <a:xfrm rot="5400000">
            <a:off x="4118854" y="4913713"/>
            <a:ext cx="342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12"/>
          <p:cNvCxnSpPr/>
          <p:nvPr/>
        </p:nvCxnSpPr>
        <p:spPr>
          <a:xfrm>
            <a:off x="4431855" y="6634010"/>
            <a:ext cx="1404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14"/>
          <p:cNvCxnSpPr/>
          <p:nvPr/>
        </p:nvCxnSpPr>
        <p:spPr>
          <a:xfrm>
            <a:off x="5828854" y="3203713"/>
            <a:ext cx="684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15"/>
          <p:cNvCxnSpPr/>
          <p:nvPr/>
        </p:nvCxnSpPr>
        <p:spPr>
          <a:xfrm rot="5400000">
            <a:off x="6233556" y="2911930"/>
            <a:ext cx="576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47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21</cp:revision>
  <dcterms:created xsi:type="dcterms:W3CDTF">2021-01-23T13:23:45Z</dcterms:created>
  <dcterms:modified xsi:type="dcterms:W3CDTF">2022-05-17T06:02:37Z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