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modificar el estilo de título del patrón</a:t>
            </a:r>
            <a:endParaRPr lang="zh-CN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editar el estilo de subtítulo del patrón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阶段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563DC98-DFE2-261B-601A-46FD6ED870DA}"/>
              </a:ext>
            </a:extLst>
          </p:cNvPr>
          <p:cNvSpPr txBox="1"/>
          <p:nvPr/>
        </p:nvSpPr>
        <p:spPr>
          <a:xfrm>
            <a:off x="5377103" y="141426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对齐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译码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存储管道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CN" altLang="en-US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60A4BB-7D90-E255-2BE6-1DA047DBC0F0}"/>
              </a:ext>
            </a:extLst>
          </p:cNvPr>
          <p:cNvSpPr txBox="1"/>
          <p:nvPr/>
        </p:nvSpPr>
        <p:spPr>
          <a:xfrm>
            <a:off x="9227367" y="3160883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E83A327-7C17-013E-D95C-760EED6F06D5}"/>
              </a:ext>
            </a:extLst>
          </p:cNvPr>
          <p:cNvSpPr txBox="1"/>
          <p:nvPr/>
        </p:nvSpPr>
        <p:spPr>
          <a:xfrm>
            <a:off x="4521448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69CF7D3-7C7B-9FC0-D314-D4551553D47F}"/>
              </a:ext>
            </a:extLst>
          </p:cNvPr>
          <p:cNvSpPr txBox="1"/>
          <p:nvPr/>
        </p:nvSpPr>
        <p:spPr>
          <a:xfrm>
            <a:off x="9320218" y="4056444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周期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7A8F812-DE0A-34ED-BE3D-4F712414639D}"/>
              </a:ext>
            </a:extLst>
          </p:cNvPr>
          <p:cNvSpPr txBox="1"/>
          <p:nvPr/>
        </p:nvSpPr>
        <p:spPr>
          <a:xfrm>
            <a:off x="7734911" y="5024745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回写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26" name="Conector recto 9"/>
          <p:cNvCxnSpPr/>
          <p:nvPr/>
        </p:nvCxnSpPr>
        <p:spPr>
          <a:xfrm>
            <a:off x="5210448" y="1967948"/>
            <a:ext cx="140141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10"/>
          <p:cNvCxnSpPr/>
          <p:nvPr/>
        </p:nvCxnSpPr>
        <p:spPr>
          <a:xfrm>
            <a:off x="5981423" y="3141125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12"/>
          <p:cNvCxnSpPr/>
          <p:nvPr/>
        </p:nvCxnSpPr>
        <p:spPr>
          <a:xfrm flipV="1">
            <a:off x="5978939" y="6622466"/>
            <a:ext cx="2944192" cy="1408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13"/>
          <p:cNvCxnSpPr/>
          <p:nvPr/>
        </p:nvCxnSpPr>
        <p:spPr>
          <a:xfrm>
            <a:off x="5208932" y="3141125"/>
            <a:ext cx="7724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17"/>
          <p:cNvCxnSpPr/>
          <p:nvPr/>
        </p:nvCxnSpPr>
        <p:spPr>
          <a:xfrm flipH="1">
            <a:off x="5208379" y="1967948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24"/>
          <p:cNvCxnSpPr/>
          <p:nvPr/>
        </p:nvCxnSpPr>
        <p:spPr>
          <a:xfrm flipH="1">
            <a:off x="6611866" y="1967948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25"/>
          <p:cNvCxnSpPr/>
          <p:nvPr/>
        </p:nvCxnSpPr>
        <p:spPr>
          <a:xfrm>
            <a:off x="6611866" y="3134499"/>
            <a:ext cx="2306572" cy="662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26"/>
          <p:cNvCxnSpPr/>
          <p:nvPr/>
        </p:nvCxnSpPr>
        <p:spPr>
          <a:xfrm>
            <a:off x="8918438" y="3120886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4575372" y="31867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CN" altLang="en-US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47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23</cp:revision>
  <dcterms:created xsi:type="dcterms:W3CDTF">2021-01-23T13:23:45Z</dcterms:created>
  <dcterms:modified xsi:type="dcterms:W3CDTF">2022-05-17T06:00:33Z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