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upo 75"/>
          <p:cNvGrpSpPr/>
          <p:nvPr/>
        </p:nvGrpSpPr>
        <p:grpSpPr>
          <a:xfrm>
            <a:off x="-1479610" y="89115"/>
            <a:ext cx="14319460" cy="5476543"/>
            <a:chOff x="-1479610" y="89115"/>
            <a:chExt cx="14319460" cy="5476543"/>
          </a:xfrm>
        </p:grpSpPr>
        <p:sp>
          <p:nvSpPr>
            <p:cNvPr id="119" name="CuadroTexto 118"/>
            <p:cNvSpPr txBox="1"/>
            <p:nvPr/>
          </p:nvSpPr>
          <p:spPr>
            <a:xfrm>
              <a:off x="482164" y="99047"/>
              <a:ext cx="842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周期1</a:t>
              </a:r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-949408" y="1830206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EX1</a:t>
              </a:r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-1091662" y="2484212"/>
              <a:ext cx="13931512" cy="34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-1091662" y="3291798"/>
              <a:ext cx="13931512" cy="487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-946205" y="2615403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EX2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-952743" y="3419330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EX3</a:t>
              </a:r>
            </a:p>
          </p:txBody>
        </p:sp>
        <p:sp>
          <p:nvSpPr>
            <p:cNvPr id="55" name="CuadroTexto 54"/>
            <p:cNvSpPr txBox="1"/>
            <p:nvPr/>
          </p:nvSpPr>
          <p:spPr>
            <a:xfrm>
              <a:off x="-1283355" y="1027891"/>
              <a:ext cx="1306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译码</a:t>
              </a:r>
            </a:p>
          </p:txBody>
        </p:sp>
        <p:cxnSp>
          <p:nvCxnSpPr>
            <p:cNvPr id="56" name="Conector recto 55"/>
            <p:cNvCxnSpPr/>
            <p:nvPr/>
          </p:nvCxnSpPr>
          <p:spPr>
            <a:xfrm flipV="1">
              <a:off x="-1091662" y="1681897"/>
              <a:ext cx="13931512" cy="34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/>
            <p:cNvSpPr txBox="1"/>
            <p:nvPr/>
          </p:nvSpPr>
          <p:spPr>
            <a:xfrm>
              <a:off x="167491" y="106954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60" name="Rectángulo 59"/>
            <p:cNvSpPr/>
            <p:nvPr/>
          </p:nvSpPr>
          <p:spPr>
            <a:xfrm>
              <a:off x="67778" y="104712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-1091662" y="4075043"/>
              <a:ext cx="13931512" cy="2485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adroTexto 67"/>
            <p:cNvSpPr txBox="1"/>
            <p:nvPr/>
          </p:nvSpPr>
          <p:spPr>
            <a:xfrm>
              <a:off x="-1342563" y="4218918"/>
              <a:ext cx="1364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提交</a:t>
              </a: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-1479610" y="5022845"/>
              <a:ext cx="1712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800" b="1">
                  <a:solidFill>
                    <a:schemeClr val="accent6">
                      <a:lumMod val="50000"/>
                    </a:schemeClr>
                  </a:solidFill>
                </a:rPr>
                <a:t>回写</a:t>
              </a:r>
            </a:p>
          </p:txBody>
        </p:sp>
        <p:cxnSp>
          <p:nvCxnSpPr>
            <p:cNvPr id="79" name="Conector recto 78"/>
            <p:cNvCxnSpPr/>
            <p:nvPr/>
          </p:nvCxnSpPr>
          <p:spPr>
            <a:xfrm flipH="1">
              <a:off x="1786968" y="16234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uadroTexto 79"/>
            <p:cNvSpPr txBox="1"/>
            <p:nvPr/>
          </p:nvSpPr>
          <p:spPr>
            <a:xfrm>
              <a:off x="1035513" y="10629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935800" y="10405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107486" y="559388"/>
              <a:ext cx="1273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b="1" i="1">
                  <a:solidFill>
                    <a:schemeClr val="accent3">
                      <a:lumMod val="50000"/>
                    </a:schemeClr>
                  </a:solidFill>
                </a:rPr>
                <a:t>   </a:t>
              </a:r>
              <a:r>
                <a:rPr lang="zh-CN" dirty="1" b="1" i="1">
                  <a:solidFill>
                    <a:schemeClr val="accent3">
                      <a:lumMod val="50000"/>
                    </a:schemeClr>
                  </a:solidFill>
                </a:rPr>
                <a:t>I0             I1 	   I0             I1 	   I0             I1 	   I0             I1 	   I0             I1 	   I0             I1 	   I0             I1</a:t>
              </a:r>
            </a:p>
          </p:txBody>
        </p:sp>
        <p:sp>
          <p:nvSpPr>
            <p:cNvPr id="87" name="CuadroTexto 86"/>
            <p:cNvSpPr txBox="1"/>
            <p:nvPr/>
          </p:nvSpPr>
          <p:spPr>
            <a:xfrm>
              <a:off x="2305590" y="92423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周期2</a:t>
              </a:r>
            </a:p>
          </p:txBody>
        </p:sp>
        <p:sp>
          <p:nvSpPr>
            <p:cNvPr id="104" name="CuadroTexto 103"/>
            <p:cNvSpPr txBox="1"/>
            <p:nvPr/>
          </p:nvSpPr>
          <p:spPr>
            <a:xfrm>
              <a:off x="1989667" y="106292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05" name="Rectángulo 104"/>
            <p:cNvSpPr/>
            <p:nvPr/>
          </p:nvSpPr>
          <p:spPr>
            <a:xfrm>
              <a:off x="1889954" y="10405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11" name="Conector recto 110"/>
            <p:cNvCxnSpPr/>
            <p:nvPr/>
          </p:nvCxnSpPr>
          <p:spPr>
            <a:xfrm flipH="1">
              <a:off x="3629022" y="155718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CuadroTexto 122"/>
            <p:cNvSpPr txBox="1"/>
            <p:nvPr/>
          </p:nvSpPr>
          <p:spPr>
            <a:xfrm>
              <a:off x="2857689" y="105630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2757976" y="103387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CuadroTexto 137"/>
            <p:cNvSpPr txBox="1"/>
            <p:nvPr/>
          </p:nvSpPr>
          <p:spPr>
            <a:xfrm>
              <a:off x="1992982" y="188124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893269" y="185882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CuadroTexto 139"/>
            <p:cNvSpPr txBox="1"/>
            <p:nvPr/>
          </p:nvSpPr>
          <p:spPr>
            <a:xfrm>
              <a:off x="2861004" y="18746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2761291" y="18522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CuadroTexto 141"/>
            <p:cNvSpPr txBox="1"/>
            <p:nvPr/>
          </p:nvSpPr>
          <p:spPr>
            <a:xfrm>
              <a:off x="4144327" y="102363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周期3</a:t>
              </a:r>
            </a:p>
          </p:txBody>
        </p:sp>
        <p:cxnSp>
          <p:nvCxnSpPr>
            <p:cNvPr id="145" name="Conector recto 144"/>
            <p:cNvCxnSpPr/>
            <p:nvPr/>
          </p:nvCxnSpPr>
          <p:spPr>
            <a:xfrm flipH="1">
              <a:off x="5447881" y="165658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uadroTexto 156"/>
            <p:cNvSpPr txBox="1"/>
            <p:nvPr/>
          </p:nvSpPr>
          <p:spPr>
            <a:xfrm>
              <a:off x="5976442" y="95739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周期4</a:t>
              </a:r>
            </a:p>
          </p:txBody>
        </p:sp>
        <p:cxnSp>
          <p:nvCxnSpPr>
            <p:cNvPr id="164" name="Conector recto 163"/>
            <p:cNvCxnSpPr/>
            <p:nvPr/>
          </p:nvCxnSpPr>
          <p:spPr>
            <a:xfrm flipH="1">
              <a:off x="7289935" y="159034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CuadroTexto 171"/>
            <p:cNvSpPr txBox="1"/>
            <p:nvPr/>
          </p:nvSpPr>
          <p:spPr>
            <a:xfrm>
              <a:off x="3825095" y="1874627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73" name="Rectángulo 172"/>
            <p:cNvSpPr/>
            <p:nvPr/>
          </p:nvSpPr>
          <p:spPr>
            <a:xfrm>
              <a:off x="3725382" y="185220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4" name="CuadroTexto 173"/>
            <p:cNvSpPr txBox="1"/>
            <p:nvPr/>
          </p:nvSpPr>
          <p:spPr>
            <a:xfrm>
              <a:off x="4693117" y="186800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77" name="Rectángulo 176"/>
            <p:cNvSpPr/>
            <p:nvPr/>
          </p:nvSpPr>
          <p:spPr>
            <a:xfrm>
              <a:off x="4593404" y="184558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8" name="CuadroTexto 177"/>
            <p:cNvSpPr txBox="1"/>
            <p:nvPr/>
          </p:nvSpPr>
          <p:spPr>
            <a:xfrm>
              <a:off x="3828410" y="2692951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3728697" y="267053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4696432" y="2686327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81" name="Rectángulo 180"/>
            <p:cNvSpPr/>
            <p:nvPr/>
          </p:nvSpPr>
          <p:spPr>
            <a:xfrm>
              <a:off x="4596719" y="266390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5627389" y="2692950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5527676" y="267052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CuadroTexto 183"/>
            <p:cNvSpPr txBox="1"/>
            <p:nvPr/>
          </p:nvSpPr>
          <p:spPr>
            <a:xfrm>
              <a:off x="6495411" y="268632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85" name="Rectángulo 184"/>
            <p:cNvSpPr/>
            <p:nvPr/>
          </p:nvSpPr>
          <p:spPr>
            <a:xfrm>
              <a:off x="6395698" y="266390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5630704" y="351127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5530991" y="348885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CuadroTexto 187"/>
            <p:cNvSpPr txBox="1"/>
            <p:nvPr/>
          </p:nvSpPr>
          <p:spPr>
            <a:xfrm>
              <a:off x="6498726" y="350465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89" name="Rectángulo 188"/>
            <p:cNvSpPr/>
            <p:nvPr/>
          </p:nvSpPr>
          <p:spPr>
            <a:xfrm>
              <a:off x="6399013" y="348222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7828435" y="89115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周期5</a:t>
              </a:r>
            </a:p>
          </p:txBody>
        </p:sp>
        <p:cxnSp>
          <p:nvCxnSpPr>
            <p:cNvPr id="191" name="Conector recto 190"/>
            <p:cNvCxnSpPr/>
            <p:nvPr/>
          </p:nvCxnSpPr>
          <p:spPr>
            <a:xfrm flipH="1">
              <a:off x="9141928" y="152410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CuadroTexto 192"/>
            <p:cNvSpPr txBox="1"/>
            <p:nvPr/>
          </p:nvSpPr>
          <p:spPr>
            <a:xfrm>
              <a:off x="7479382" y="350133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94" name="Rectángulo 193"/>
            <p:cNvSpPr/>
            <p:nvPr/>
          </p:nvSpPr>
          <p:spPr>
            <a:xfrm>
              <a:off x="7379669" y="347891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5" name="CuadroTexto 194"/>
            <p:cNvSpPr txBox="1"/>
            <p:nvPr/>
          </p:nvSpPr>
          <p:spPr>
            <a:xfrm>
              <a:off x="8347404" y="349471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96" name="Rectángulo 195"/>
            <p:cNvSpPr/>
            <p:nvPr/>
          </p:nvSpPr>
          <p:spPr>
            <a:xfrm>
              <a:off x="8247691" y="347228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7482697" y="4299780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98" name="Rectángulo 197"/>
            <p:cNvSpPr/>
            <p:nvPr/>
          </p:nvSpPr>
          <p:spPr>
            <a:xfrm>
              <a:off x="7382984" y="427735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9" name="CuadroTexto 198"/>
            <p:cNvSpPr txBox="1"/>
            <p:nvPr/>
          </p:nvSpPr>
          <p:spPr>
            <a:xfrm>
              <a:off x="8350719" y="429315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200" name="Rectángulo 199"/>
            <p:cNvSpPr/>
            <p:nvPr/>
          </p:nvSpPr>
          <p:spPr>
            <a:xfrm>
              <a:off x="8251006" y="427073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01" name="Conector recto 200"/>
            <p:cNvCxnSpPr/>
            <p:nvPr/>
          </p:nvCxnSpPr>
          <p:spPr>
            <a:xfrm>
              <a:off x="-1096632" y="4883645"/>
              <a:ext cx="13936482" cy="1242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CuadroTexto 201"/>
            <p:cNvSpPr txBox="1"/>
            <p:nvPr/>
          </p:nvSpPr>
          <p:spPr>
            <a:xfrm>
              <a:off x="9670487" y="92430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周期6</a:t>
              </a:r>
            </a:p>
          </p:txBody>
        </p:sp>
        <p:cxnSp>
          <p:nvCxnSpPr>
            <p:cNvPr id="203" name="Conector recto 202"/>
            <p:cNvCxnSpPr/>
            <p:nvPr/>
          </p:nvCxnSpPr>
          <p:spPr>
            <a:xfrm flipH="1">
              <a:off x="10983980" y="155725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CuadroTexto 204"/>
            <p:cNvSpPr txBox="1"/>
            <p:nvPr/>
          </p:nvSpPr>
          <p:spPr>
            <a:xfrm>
              <a:off x="9331373" y="428984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206" name="Rectángulo 205"/>
            <p:cNvSpPr/>
            <p:nvPr/>
          </p:nvSpPr>
          <p:spPr>
            <a:xfrm>
              <a:off x="9231660" y="426742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7" name="CuadroTexto 206"/>
            <p:cNvSpPr txBox="1"/>
            <p:nvPr/>
          </p:nvSpPr>
          <p:spPr>
            <a:xfrm>
              <a:off x="10199395" y="428321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208" name="Rectángulo 207"/>
            <p:cNvSpPr/>
            <p:nvPr/>
          </p:nvSpPr>
          <p:spPr>
            <a:xfrm>
              <a:off x="10099682" y="426079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0" name="CuadroTexto 209"/>
            <p:cNvSpPr txBox="1"/>
            <p:nvPr/>
          </p:nvSpPr>
          <p:spPr>
            <a:xfrm>
              <a:off x="9334688" y="508828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211" name="Rectángulo 210"/>
            <p:cNvSpPr/>
            <p:nvPr/>
          </p:nvSpPr>
          <p:spPr>
            <a:xfrm>
              <a:off x="9234975" y="506586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2" name="CuadroTexto 211"/>
            <p:cNvSpPr txBox="1"/>
            <p:nvPr/>
          </p:nvSpPr>
          <p:spPr>
            <a:xfrm>
              <a:off x="10202710" y="508166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213" name="Rectángulo 212"/>
            <p:cNvSpPr/>
            <p:nvPr/>
          </p:nvSpPr>
          <p:spPr>
            <a:xfrm>
              <a:off x="10102997" y="505924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4" name="CuadroTexto 213"/>
            <p:cNvSpPr txBox="1"/>
            <p:nvPr/>
          </p:nvSpPr>
          <p:spPr>
            <a:xfrm>
              <a:off x="11522478" y="95745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dirty="1" sz="2400" b="1" i="1"/>
                <a:t>周期7</a:t>
              </a:r>
            </a:p>
          </p:txBody>
        </p:sp>
        <p:sp>
          <p:nvSpPr>
            <p:cNvPr id="217" name="CuadroTexto 216"/>
            <p:cNvSpPr txBox="1"/>
            <p:nvPr/>
          </p:nvSpPr>
          <p:spPr>
            <a:xfrm>
              <a:off x="11183364" y="506840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 </a:t>
              </a:r>
              <a:r>
                <a:rPr lang="zh-CN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218" name="Rectángulo 217"/>
            <p:cNvSpPr/>
            <p:nvPr/>
          </p:nvSpPr>
          <p:spPr>
            <a:xfrm>
              <a:off x="11083651" y="504598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9" name="CuadroTexto 218"/>
            <p:cNvSpPr txBox="1"/>
            <p:nvPr/>
          </p:nvSpPr>
          <p:spPr>
            <a:xfrm>
              <a:off x="12051386" y="5061785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220" name="Rectángulo 219"/>
            <p:cNvSpPr/>
            <p:nvPr/>
          </p:nvSpPr>
          <p:spPr>
            <a:xfrm>
              <a:off x="11951673" y="503936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77</Words>
  <Application>Microsoft Office PowerPoint</Application>
  <PresentationFormat>Panorámica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33</cp:revision>
  <dcterms:created xsi:type="dcterms:W3CDTF">2021-01-23T13:23:45Z</dcterms:created>
  <dcterms:modified xsi:type="dcterms:W3CDTF">2021-10-10T14:51:43Z</dcterms:modified>
</cp:coreProperties>
</file>