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77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4054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894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678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056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428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3492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488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127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715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1154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57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8118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136803" y="-41534"/>
            <a:ext cx="7673242" cy="6916268"/>
            <a:chOff x="136803" y="-41534"/>
            <a:chExt cx="7673242" cy="6916268"/>
          </a:xfrm>
        </p:grpSpPr>
        <p:sp>
          <p:nvSpPr>
            <p:cNvPr id="5" name="CuadroTexto 4"/>
            <p:cNvSpPr txBox="1"/>
            <p:nvPr/>
          </p:nvSpPr>
          <p:spPr>
            <a:xfrm>
              <a:off x="2812772" y="1203264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1753592" y="1203264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7290351" y="5945585"/>
              <a:ext cx="519694" cy="523220"/>
            </a:xfrm>
            <a:prstGeom prst="rect">
              <a:avLst/>
            </a:prstGeom>
            <a:solidFill>
              <a:srgbClr val="CC6600"/>
            </a:solidFill>
          </p:spPr>
          <p:txBody>
            <a:bodyPr wrap="none" rtlCol="0">
              <a:spAutoFit/>
            </a:bodyPr>
            <a:lstStyle/>
            <a:p>
              <a:r>
                <a:rPr lang="zh-CN" dirty="1" sz="2800" b="1"/>
                <a:t>sp</a:t>
              </a:r>
            </a:p>
          </p:txBody>
        </p:sp>
        <p:cxnSp>
          <p:nvCxnSpPr>
            <p:cNvPr id="10" name="Conector recto de flecha 9"/>
            <p:cNvCxnSpPr/>
            <p:nvPr/>
          </p:nvCxnSpPr>
          <p:spPr>
            <a:xfrm flipH="1">
              <a:off x="6160633" y="6207195"/>
              <a:ext cx="112971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uadroTexto 11"/>
            <p:cNvSpPr txBox="1"/>
            <p:nvPr/>
          </p:nvSpPr>
          <p:spPr>
            <a:xfrm>
              <a:off x="1753592" y="833932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1753592" y="464600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1753592" y="1567310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</a:lstStyle>
            <a:p>
              <a:pPr algn="ctr"/>
              <a:r>
                <a:rPr lang="zh-CN" dirty="1" b="1"/>
                <a:t>ra</a:t>
              </a:r>
              <a:r>
                <a:rPr lang="zh-CN" dirty="1"/>
                <a:t>值（main的返回地址）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1753592" y="2676643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1753592" y="2307311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1753592" y="1937979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1753593" y="3410712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dirty="1" b="1"/>
                <a:t>ra</a:t>
              </a:r>
              <a:r>
                <a:rPr lang="zh-CN" dirty="1" b="0"/>
                <a:t>值</a:t>
              </a:r>
              <a:r>
                <a:rPr lang="zh-CN" dirty="1"/>
                <a:t>（SortVector的返回地址）</a:t>
              </a:r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2812774" y="239151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1753593" y="3046440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algn="ctr">
                <a:defRPr b="1"/>
              </a:lvl1pPr>
            </a:lstStyle>
            <a:p>
              <a:r>
                <a:rPr lang="zh-CN" dirty="1"/>
                <a:t>t1</a:t>
              </a:r>
              <a:r>
                <a:rPr lang="zh-CN" dirty="1" b="0"/>
                <a:t>值</a:t>
              </a: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1753593" y="3780749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algn="ctr">
                <a:defRPr b="1"/>
              </a:lvl1pPr>
            </a:lstStyle>
            <a:p>
              <a:r>
                <a:rPr lang="zh-CN" dirty="1"/>
                <a:t>s3</a:t>
              </a:r>
              <a:r>
                <a:rPr lang="zh-CN" dirty="1" b="0"/>
                <a:t>值</a:t>
              </a:r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1753593" y="4154303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dirty="1" b="1"/>
                <a:t>s2</a:t>
              </a:r>
              <a:r>
                <a:rPr lang="zh-CN" dirty="1" b="0"/>
                <a:t>值</a:t>
              </a:r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1753593" y="4528728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dirty="1" b="1"/>
                <a:t>s1</a:t>
              </a:r>
              <a:r>
                <a:rPr lang="zh-CN" dirty="1" b="0"/>
                <a:t>值</a:t>
              </a: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1753593" y="5637217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1753593" y="5267885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1753593" y="4898553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1753593" y="5997822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dirty="1" b="1"/>
                <a:t>s1</a:t>
              </a:r>
              <a:r>
                <a:rPr lang="zh-CN" dirty="1"/>
                <a:t>值</a:t>
              </a:r>
            </a:p>
          </p:txBody>
        </p:sp>
        <p:cxnSp>
          <p:nvCxnSpPr>
            <p:cNvPr id="31" name="Conector recto 30"/>
            <p:cNvCxnSpPr/>
            <p:nvPr/>
          </p:nvCxnSpPr>
          <p:spPr>
            <a:xfrm flipV="1">
              <a:off x="1753594" y="27059"/>
              <a:ext cx="0" cy="67900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31"/>
            <p:cNvCxnSpPr/>
            <p:nvPr/>
          </p:nvCxnSpPr>
          <p:spPr>
            <a:xfrm flipV="1">
              <a:off x="6160633" y="26220"/>
              <a:ext cx="0" cy="67900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CuadroTexto 3"/>
            <p:cNvSpPr txBox="1"/>
            <p:nvPr/>
          </p:nvSpPr>
          <p:spPr>
            <a:xfrm>
              <a:off x="136803" y="-41534"/>
              <a:ext cx="1616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/>
                <a:t>高位地址</a:t>
              </a:r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136803" y="6505402"/>
              <a:ext cx="15746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dirty="1" b="1"/>
                <a:t>低位地址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5596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31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22</cp:revision>
  <dcterms:created xsi:type="dcterms:W3CDTF">2020-08-24T08:52:14Z</dcterms:created>
  <dcterms:modified xsi:type="dcterms:W3CDTF">2021-02-27T06:12:17Z</dcterms:modified>
</cp:coreProperties>
</file>