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96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引导ROM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系统控制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SPI1闪存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定时器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GPIO1 LED开关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地址译码器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WB-Axi桥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sz="4000"/>
                  <a:t>7-1多路开关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650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ángulo 46"/>
          <p:cNvSpPr/>
          <p:nvPr/>
        </p:nvSpPr>
        <p:spPr>
          <a:xfrm>
            <a:off x="1963994" y="4115619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44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37</cp:revision>
  <dcterms:created xsi:type="dcterms:W3CDTF">2020-07-03T13:44:51Z</dcterms:created>
  <dcterms:modified xsi:type="dcterms:W3CDTF">2022-05-17T06:23:45Z</dcterms:modified>
</cp:coreProperties>
</file>