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6B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9" autoAdjust="0"/>
    <p:restoredTop sz="94660"/>
  </p:normalViewPr>
  <p:slideViewPr>
    <p:cSldViewPr snapToGrid="0" showGuides="1">
      <p:cViewPr>
        <p:scale>
          <a:sx n="300" d="100"/>
          <a:sy n="300" d="100"/>
        </p:scale>
        <p:origin x="-3192" y="-42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27/09/2020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752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27/09/2020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4734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27/09/2020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4329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27/09/2020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7038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27/09/2020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1431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27/09/2020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852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27/09/2020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0547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27/09/2020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959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27/09/2020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7404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27/09/2020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7115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27/09/2020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1852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F917A-209C-49C9-950F-D4621E4B79DD}" type="datetimeFigureOut">
              <a:rPr lang="es-ES" smtClean="0"/>
              <a:t>27/09/2020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2678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6"/>
          <p:cNvGrpSpPr/>
          <p:nvPr/>
        </p:nvGrpSpPr>
        <p:grpSpPr>
          <a:xfrm>
            <a:off x="1063830" y="2666451"/>
            <a:ext cx="4407466" cy="779336"/>
            <a:chOff x="1063830" y="2666451"/>
            <a:chExt cx="4407466" cy="779336"/>
          </a:xfrm>
        </p:grpSpPr>
        <p:sp>
          <p:nvSpPr>
            <p:cNvPr id="2" name="Rectángulo 1"/>
            <p:cNvSpPr>
              <a:spLocks noChangeAspect="1"/>
            </p:cNvSpPr>
            <p:nvPr/>
          </p:nvSpPr>
          <p:spPr>
            <a:xfrm>
              <a:off x="2056686" y="2666451"/>
              <a:ext cx="502337" cy="50233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6" name="Rectángulo 45"/>
            <p:cNvSpPr>
              <a:spLocks noChangeAspect="1"/>
            </p:cNvSpPr>
            <p:nvPr/>
          </p:nvSpPr>
          <p:spPr>
            <a:xfrm>
              <a:off x="2559023" y="2666451"/>
              <a:ext cx="502337" cy="50233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" name="CuadroTexto 3"/>
            <p:cNvSpPr txBox="1"/>
            <p:nvPr/>
          </p:nvSpPr>
          <p:spPr>
            <a:xfrm>
              <a:off x="3094894" y="2706643"/>
              <a:ext cx="343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/>
                <a:t>…</a:t>
              </a:r>
            </a:p>
          </p:txBody>
        </p:sp>
        <p:sp>
          <p:nvSpPr>
            <p:cNvPr id="48" name="Rectángulo 47"/>
            <p:cNvSpPr>
              <a:spLocks noChangeAspect="1"/>
            </p:cNvSpPr>
            <p:nvPr/>
          </p:nvSpPr>
          <p:spPr>
            <a:xfrm>
              <a:off x="3460110" y="2668125"/>
              <a:ext cx="502337" cy="50233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9" name="Rectángulo 48"/>
            <p:cNvSpPr>
              <a:spLocks noChangeAspect="1"/>
            </p:cNvSpPr>
            <p:nvPr/>
          </p:nvSpPr>
          <p:spPr>
            <a:xfrm>
              <a:off x="3962447" y="2668125"/>
              <a:ext cx="502337" cy="50233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0" name="Rectángulo 49"/>
            <p:cNvSpPr>
              <a:spLocks noChangeAspect="1"/>
            </p:cNvSpPr>
            <p:nvPr/>
          </p:nvSpPr>
          <p:spPr>
            <a:xfrm>
              <a:off x="4466622" y="2669801"/>
              <a:ext cx="502337" cy="50233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dirty="1" sz="700" b="1">
                  <a:solidFill>
                    <a:schemeClr val="accent6">
                      <a:lumMod val="75000"/>
                    </a:schemeClr>
                  </a:solidFill>
                </a:rPr>
                <a:t>Irq_ptc_enable</a:t>
              </a:r>
            </a:p>
          </p:txBody>
        </p:sp>
        <p:sp>
          <p:nvSpPr>
            <p:cNvPr id="51" name="Rectángulo 50"/>
            <p:cNvSpPr>
              <a:spLocks noChangeAspect="1"/>
            </p:cNvSpPr>
            <p:nvPr/>
          </p:nvSpPr>
          <p:spPr>
            <a:xfrm>
              <a:off x="4968959" y="2669801"/>
              <a:ext cx="502337" cy="50233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dirty="1" sz="700" b="1">
                  <a:solidFill>
                    <a:schemeClr val="accent6">
                      <a:lumMod val="75000"/>
                    </a:schemeClr>
                  </a:solidFill>
                </a:rPr>
                <a:t>Irq_gpio_enable</a:t>
              </a:r>
            </a:p>
          </p:txBody>
        </p:sp>
        <p:sp>
          <p:nvSpPr>
            <p:cNvPr id="6" name="CuadroTexto 5"/>
            <p:cNvSpPr txBox="1"/>
            <p:nvPr/>
          </p:nvSpPr>
          <p:spPr>
            <a:xfrm>
              <a:off x="5002898" y="3168788"/>
              <a:ext cx="4683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1200"/>
                <a:t>位0</a:t>
              </a:r>
            </a:p>
          </p:txBody>
        </p:sp>
        <p:sp>
          <p:nvSpPr>
            <p:cNvPr id="54" name="CuadroTexto 53"/>
            <p:cNvSpPr txBox="1"/>
            <p:nvPr/>
          </p:nvSpPr>
          <p:spPr>
            <a:xfrm>
              <a:off x="4483591" y="3168788"/>
              <a:ext cx="4683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1200"/>
                <a:t>位1</a:t>
              </a:r>
            </a:p>
          </p:txBody>
        </p:sp>
        <p:sp>
          <p:nvSpPr>
            <p:cNvPr id="57" name="CuadroTexto 56"/>
            <p:cNvSpPr txBox="1"/>
            <p:nvPr/>
          </p:nvSpPr>
          <p:spPr>
            <a:xfrm>
              <a:off x="3979417" y="3168786"/>
              <a:ext cx="4683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1200"/>
                <a:t>位2</a:t>
              </a:r>
            </a:p>
          </p:txBody>
        </p:sp>
        <p:sp>
          <p:nvSpPr>
            <p:cNvPr id="59" name="CuadroTexto 58"/>
            <p:cNvSpPr txBox="1"/>
            <p:nvPr/>
          </p:nvSpPr>
          <p:spPr>
            <a:xfrm>
              <a:off x="3477080" y="3168786"/>
              <a:ext cx="4683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1200"/>
                <a:t>位3</a:t>
              </a:r>
            </a:p>
          </p:txBody>
        </p:sp>
        <p:sp>
          <p:nvSpPr>
            <p:cNvPr id="64" name="CuadroTexto 63"/>
            <p:cNvSpPr txBox="1"/>
            <p:nvPr/>
          </p:nvSpPr>
          <p:spPr>
            <a:xfrm>
              <a:off x="2533413" y="3168787"/>
              <a:ext cx="54694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1200"/>
                <a:t>位30</a:t>
              </a:r>
            </a:p>
          </p:txBody>
        </p:sp>
        <p:sp>
          <p:nvSpPr>
            <p:cNvPr id="65" name="CuadroTexto 64"/>
            <p:cNvSpPr txBox="1"/>
            <p:nvPr/>
          </p:nvSpPr>
          <p:spPr>
            <a:xfrm>
              <a:off x="2034381" y="3168786"/>
              <a:ext cx="54694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1200"/>
                <a:t>位31</a:t>
              </a:r>
            </a:p>
          </p:txBody>
        </p:sp>
        <p:sp>
          <p:nvSpPr>
            <p:cNvPr id="68" name="CuadroTexto 67"/>
            <p:cNvSpPr txBox="1"/>
            <p:nvPr/>
          </p:nvSpPr>
          <p:spPr>
            <a:xfrm>
              <a:off x="1063830" y="2798976"/>
              <a:ext cx="9589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1200" b="1">
                  <a:solidFill>
                    <a:srgbClr val="C00000"/>
                  </a:solidFill>
                </a:rPr>
                <a:t>0x80001018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240009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16</Words>
  <Application>Microsoft Office PowerPoint</Application>
  <PresentationFormat>Panorámica</PresentationFormat>
  <Paragraphs>10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KATZALIN OLCOZ HERRERO</dc:creator>
  <cp:lastModifiedBy>DANIEL ANGEL CHAVER MARTINEZ</cp:lastModifiedBy>
  <cp:revision>12</cp:revision>
  <dcterms:created xsi:type="dcterms:W3CDTF">2020-09-15T09:37:17Z</dcterms:created>
  <dcterms:modified xsi:type="dcterms:W3CDTF">2020-09-27T12:59:32Z</dcterms:modified>
</cp:coreProperties>
</file>